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6" r:id="rId5"/>
    <p:sldId id="257" r:id="rId6"/>
    <p:sldId id="286" r:id="rId7"/>
    <p:sldId id="266" r:id="rId8"/>
    <p:sldId id="279" r:id="rId9"/>
    <p:sldId id="267" r:id="rId10"/>
    <p:sldId id="259" r:id="rId11"/>
    <p:sldId id="268" r:id="rId12"/>
    <p:sldId id="272" r:id="rId13"/>
    <p:sldId id="273" r:id="rId14"/>
    <p:sldId id="287" r:id="rId15"/>
    <p:sldId id="288" r:id="rId16"/>
    <p:sldId id="289" r:id="rId17"/>
    <p:sldId id="307" r:id="rId18"/>
    <p:sldId id="290" r:id="rId19"/>
    <p:sldId id="291" r:id="rId20"/>
    <p:sldId id="292" r:id="rId21"/>
    <p:sldId id="293" r:id="rId22"/>
    <p:sldId id="294" r:id="rId23"/>
    <p:sldId id="295" r:id="rId24"/>
    <p:sldId id="296" r:id="rId25"/>
    <p:sldId id="297" r:id="rId26"/>
    <p:sldId id="298" r:id="rId27"/>
    <p:sldId id="299" r:id="rId28"/>
    <p:sldId id="300" r:id="rId29"/>
    <p:sldId id="308" r:id="rId30"/>
    <p:sldId id="301" r:id="rId31"/>
    <p:sldId id="302" r:id="rId32"/>
    <p:sldId id="309" r:id="rId33"/>
    <p:sldId id="303" r:id="rId34"/>
    <p:sldId id="304" r:id="rId35"/>
    <p:sldId id="305" r:id="rId36"/>
    <p:sldId id="306" r:id="rId37"/>
    <p:sldId id="275" r:id="rId38"/>
    <p:sldId id="262" r:id="rId39"/>
    <p:sldId id="283" r:id="rId4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343" autoAdjust="0"/>
  </p:normalViewPr>
  <p:slideViewPr>
    <p:cSldViewPr showGuides="1">
      <p:cViewPr varScale="1">
        <p:scale>
          <a:sx n="69" d="100"/>
          <a:sy n="69" d="100"/>
        </p:scale>
        <p:origin x="756" y="6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270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D48B4-6B14-48F8-B142-59DC1FF4934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A54BA6C4-AD60-4A93-A545-505F45F68FDE}">
      <dgm:prSet phldrT="[Text]"/>
      <dgm:spPr/>
      <dgm:t>
        <a:bodyPr/>
        <a:lstStyle/>
        <a:p>
          <a:r>
            <a:rPr lang="en-US" dirty="0" smtClean="0">
              <a:solidFill>
                <a:schemeClr val="tx1"/>
              </a:solidFill>
            </a:rPr>
            <a:t>20 Credit unit</a:t>
          </a:r>
          <a:endParaRPr lang="en-US" dirty="0">
            <a:solidFill>
              <a:schemeClr val="tx1"/>
            </a:solidFill>
          </a:endParaRPr>
        </a:p>
      </dgm:t>
    </dgm:pt>
    <dgm:pt modelId="{AFE3A104-D0B7-4CE3-B699-4259F803E684}" type="parTrans" cxnId="{391DF73A-1C86-461F-BC77-38078F067037}">
      <dgm:prSet/>
      <dgm:spPr/>
      <dgm:t>
        <a:bodyPr/>
        <a:lstStyle/>
        <a:p>
          <a:endParaRPr lang="en-US"/>
        </a:p>
      </dgm:t>
    </dgm:pt>
    <dgm:pt modelId="{E2A88A6B-1175-4C68-BDC7-258EFAD3DCC5}" type="sibTrans" cxnId="{391DF73A-1C86-461F-BC77-38078F067037}">
      <dgm:prSet/>
      <dgm:spPr/>
      <dgm:t>
        <a:bodyPr/>
        <a:lstStyle/>
        <a:p>
          <a:endParaRPr lang="en-US"/>
        </a:p>
      </dgm:t>
    </dgm:pt>
    <dgm:pt modelId="{6178A74E-1978-4B33-8809-88871070CE15}">
      <dgm:prSet phldrT="[Text]"/>
      <dgm:spPr/>
      <dgm:t>
        <a:bodyPr/>
        <a:lstStyle/>
        <a:p>
          <a:r>
            <a:rPr lang="en-US" dirty="0" smtClean="0">
              <a:solidFill>
                <a:schemeClr val="tx1"/>
              </a:solidFill>
            </a:rPr>
            <a:t>1. DNA</a:t>
          </a:r>
          <a:endParaRPr lang="en-US" dirty="0">
            <a:solidFill>
              <a:schemeClr val="tx1"/>
            </a:solidFill>
          </a:endParaRPr>
        </a:p>
      </dgm:t>
    </dgm:pt>
    <dgm:pt modelId="{46AD32AC-A7E7-4A00-8597-C4BCD086DBFB}" type="parTrans" cxnId="{AC168ADD-1D11-4B7C-9BB4-4B4E5C58904F}">
      <dgm:prSet/>
      <dgm:spPr>
        <a:blipFill rotWithShape="0">
          <a:blip xmlns:r="http://schemas.openxmlformats.org/officeDocument/2006/relationships" r:embed="rId1"/>
          <a:stretch>
            <a:fillRect/>
          </a:stretch>
        </a:blipFill>
      </dgm:spPr>
      <dgm:t>
        <a:bodyPr/>
        <a:lstStyle/>
        <a:p>
          <a:endParaRPr lang="en-US"/>
        </a:p>
      </dgm:t>
    </dgm:pt>
    <dgm:pt modelId="{12A31559-1D3A-4FDB-9C4B-54572CB5F469}" type="sibTrans" cxnId="{AC168ADD-1D11-4B7C-9BB4-4B4E5C58904F}">
      <dgm:prSet/>
      <dgm:spPr/>
      <dgm:t>
        <a:bodyPr/>
        <a:lstStyle/>
        <a:p>
          <a:endParaRPr lang="en-US"/>
        </a:p>
      </dgm:t>
    </dgm:pt>
    <dgm:pt modelId="{4795DC07-C484-43CB-A16F-3434F8A6BDAC}">
      <dgm:prSet phldrT="[Text]"/>
      <dgm:spPr/>
      <dgm:t>
        <a:bodyPr/>
        <a:lstStyle/>
        <a:p>
          <a:r>
            <a:rPr lang="en-US" dirty="0" smtClean="0">
              <a:solidFill>
                <a:schemeClr val="tx1"/>
              </a:solidFill>
            </a:rPr>
            <a:t>2. Stem Cells</a:t>
          </a:r>
          <a:endParaRPr lang="en-US" dirty="0">
            <a:solidFill>
              <a:schemeClr val="tx1"/>
            </a:solidFill>
          </a:endParaRPr>
        </a:p>
      </dgm:t>
    </dgm:pt>
    <dgm:pt modelId="{79183784-0924-4336-BB56-E431CEE20059}" type="parTrans" cxnId="{12AE2A34-7557-45CF-AA82-716F3FB15F26}">
      <dgm:prSet/>
      <dgm:spPr/>
      <dgm:t>
        <a:bodyPr/>
        <a:lstStyle/>
        <a:p>
          <a:endParaRPr lang="en-US"/>
        </a:p>
      </dgm:t>
    </dgm:pt>
    <dgm:pt modelId="{13B34B6F-D2EC-4A9E-B864-8430D5EF5CF5}" type="sibTrans" cxnId="{12AE2A34-7557-45CF-AA82-716F3FB15F26}">
      <dgm:prSet/>
      <dgm:spPr/>
      <dgm:t>
        <a:bodyPr/>
        <a:lstStyle/>
        <a:p>
          <a:endParaRPr lang="en-US"/>
        </a:p>
      </dgm:t>
    </dgm:pt>
    <dgm:pt modelId="{263ED0D3-8214-44E4-A723-67E171F29831}">
      <dgm:prSet/>
      <dgm:spPr/>
      <dgm:t>
        <a:bodyPr/>
        <a:lstStyle/>
        <a:p>
          <a:r>
            <a:rPr lang="en-US" dirty="0" smtClean="0">
              <a:solidFill>
                <a:schemeClr val="tx1"/>
              </a:solidFill>
            </a:rPr>
            <a:t>6. Conservation</a:t>
          </a:r>
          <a:endParaRPr lang="en-US" dirty="0">
            <a:solidFill>
              <a:schemeClr val="tx1"/>
            </a:solidFill>
          </a:endParaRPr>
        </a:p>
      </dgm:t>
    </dgm:pt>
    <dgm:pt modelId="{A6D51C24-E1A3-4EFE-978E-43D4434FF867}" type="parTrans" cxnId="{9F440616-62EC-4589-A06E-A99ED0EF0F30}">
      <dgm:prSet/>
      <dgm:spPr/>
      <dgm:t>
        <a:bodyPr/>
        <a:lstStyle/>
        <a:p>
          <a:endParaRPr lang="en-US"/>
        </a:p>
      </dgm:t>
    </dgm:pt>
    <dgm:pt modelId="{A4E479FE-70D8-4F56-BA0C-40E66FB47D95}" type="sibTrans" cxnId="{9F440616-62EC-4589-A06E-A99ED0EF0F30}">
      <dgm:prSet/>
      <dgm:spPr/>
      <dgm:t>
        <a:bodyPr/>
        <a:lstStyle/>
        <a:p>
          <a:endParaRPr lang="en-US"/>
        </a:p>
      </dgm:t>
    </dgm:pt>
    <dgm:pt modelId="{2A2BDACA-F874-4B22-ACF6-65448B8AC971}">
      <dgm:prSet/>
      <dgm:spPr/>
      <dgm:t>
        <a:bodyPr/>
        <a:lstStyle/>
        <a:p>
          <a:r>
            <a:rPr lang="en-US" dirty="0" smtClean="0">
              <a:solidFill>
                <a:schemeClr val="tx1"/>
              </a:solidFill>
            </a:rPr>
            <a:t>5. Brain</a:t>
          </a:r>
          <a:endParaRPr lang="en-US" dirty="0">
            <a:solidFill>
              <a:schemeClr val="tx1"/>
            </a:solidFill>
          </a:endParaRPr>
        </a:p>
      </dgm:t>
    </dgm:pt>
    <dgm:pt modelId="{B7340ADC-5A4D-4B15-A996-05DEA09D8A52}" type="parTrans" cxnId="{772CC006-F736-40F1-BDD3-3D1372B78CC1}">
      <dgm:prSet/>
      <dgm:spPr/>
      <dgm:t>
        <a:bodyPr/>
        <a:lstStyle/>
        <a:p>
          <a:endParaRPr lang="en-US"/>
        </a:p>
      </dgm:t>
    </dgm:pt>
    <dgm:pt modelId="{5DA657CC-700D-4C1B-AF36-BB0C28143771}" type="sibTrans" cxnId="{772CC006-F736-40F1-BDD3-3D1372B78CC1}">
      <dgm:prSet/>
      <dgm:spPr/>
      <dgm:t>
        <a:bodyPr/>
        <a:lstStyle/>
        <a:p>
          <a:endParaRPr lang="en-US"/>
        </a:p>
      </dgm:t>
    </dgm:pt>
    <dgm:pt modelId="{860E0C65-901A-46B9-AD71-AF544EF60E03}">
      <dgm:prSet/>
      <dgm:spPr/>
      <dgm:t>
        <a:bodyPr/>
        <a:lstStyle/>
        <a:p>
          <a:r>
            <a:rPr lang="en-US" dirty="0" smtClean="0">
              <a:solidFill>
                <a:schemeClr val="tx1"/>
              </a:solidFill>
            </a:rPr>
            <a:t>3. Precision Medicine</a:t>
          </a:r>
          <a:endParaRPr lang="en-US" dirty="0">
            <a:solidFill>
              <a:schemeClr val="tx1"/>
            </a:solidFill>
          </a:endParaRPr>
        </a:p>
      </dgm:t>
    </dgm:pt>
    <dgm:pt modelId="{2AB6A924-07FB-41FB-8EF2-1A98C5BC479D}" type="parTrans" cxnId="{BE49BDAF-FDC2-432A-9B24-5D504EC15A09}">
      <dgm:prSet/>
      <dgm:spPr/>
      <dgm:t>
        <a:bodyPr/>
        <a:lstStyle/>
        <a:p>
          <a:endParaRPr lang="en-US"/>
        </a:p>
      </dgm:t>
    </dgm:pt>
    <dgm:pt modelId="{04B7A5AA-1873-4AED-8366-149E07274ECB}" type="sibTrans" cxnId="{BE49BDAF-FDC2-432A-9B24-5D504EC15A09}">
      <dgm:prSet/>
      <dgm:spPr/>
      <dgm:t>
        <a:bodyPr/>
        <a:lstStyle/>
        <a:p>
          <a:endParaRPr lang="en-US"/>
        </a:p>
      </dgm:t>
    </dgm:pt>
    <dgm:pt modelId="{142A093A-2B96-4CA7-81D8-2C789635BCBB}">
      <dgm:prSet/>
      <dgm:spPr/>
      <dgm:t>
        <a:bodyPr/>
        <a:lstStyle/>
        <a:p>
          <a:r>
            <a:rPr lang="en-US" dirty="0" smtClean="0">
              <a:solidFill>
                <a:schemeClr val="tx1"/>
              </a:solidFill>
            </a:rPr>
            <a:t>4. Microbes</a:t>
          </a:r>
          <a:endParaRPr lang="en-US" dirty="0">
            <a:solidFill>
              <a:schemeClr val="tx1"/>
            </a:solidFill>
          </a:endParaRPr>
        </a:p>
      </dgm:t>
    </dgm:pt>
    <dgm:pt modelId="{4EC81082-9E79-4D4C-AFA0-205E08997872}" type="parTrans" cxnId="{4454AD76-9585-43DE-8E32-5E6AC7F26993}">
      <dgm:prSet/>
      <dgm:spPr/>
      <dgm:t>
        <a:bodyPr/>
        <a:lstStyle/>
        <a:p>
          <a:endParaRPr lang="en-US"/>
        </a:p>
      </dgm:t>
    </dgm:pt>
    <dgm:pt modelId="{1EA65AC5-1168-4488-B0EE-AABA7519DA91}" type="sibTrans" cxnId="{4454AD76-9585-43DE-8E32-5E6AC7F26993}">
      <dgm:prSet/>
      <dgm:spPr/>
      <dgm:t>
        <a:bodyPr/>
        <a:lstStyle/>
        <a:p>
          <a:endParaRPr lang="en-US"/>
        </a:p>
      </dgm:t>
    </dgm:pt>
    <dgm:pt modelId="{B0C684F6-F130-4E66-A69B-F00BD8392590}">
      <dgm:prSet/>
      <dgm:spPr/>
      <dgm:t>
        <a:bodyPr/>
        <a:lstStyle/>
        <a:p>
          <a:r>
            <a:rPr lang="en-US" dirty="0" smtClean="0">
              <a:solidFill>
                <a:schemeClr val="tx1"/>
              </a:solidFill>
            </a:rPr>
            <a:t>Coursework</a:t>
          </a:r>
          <a:endParaRPr lang="en-US" dirty="0">
            <a:solidFill>
              <a:schemeClr val="tx1"/>
            </a:solidFill>
          </a:endParaRPr>
        </a:p>
      </dgm:t>
    </dgm:pt>
    <dgm:pt modelId="{1F4148CF-216B-4B91-831A-C61A0B03E566}" type="parTrans" cxnId="{CB02EFEC-B07E-470B-AA42-DA8D43383CD8}">
      <dgm:prSet/>
      <dgm:spPr/>
      <dgm:t>
        <a:bodyPr/>
        <a:lstStyle/>
        <a:p>
          <a:endParaRPr lang="en-US"/>
        </a:p>
      </dgm:t>
    </dgm:pt>
    <dgm:pt modelId="{0A7BA92B-4006-411A-9E3D-0086DD9CA2EF}" type="sibTrans" cxnId="{CB02EFEC-B07E-470B-AA42-DA8D43383CD8}">
      <dgm:prSet/>
      <dgm:spPr/>
      <dgm:t>
        <a:bodyPr/>
        <a:lstStyle/>
        <a:p>
          <a:endParaRPr lang="en-US"/>
        </a:p>
      </dgm:t>
    </dgm:pt>
    <dgm:pt modelId="{AE069B57-44C3-49DE-B0FD-FF191075F9C1}">
      <dgm:prSet/>
      <dgm:spPr/>
      <dgm:t>
        <a:bodyPr/>
        <a:lstStyle/>
        <a:p>
          <a:r>
            <a:rPr lang="en-US" dirty="0" smtClean="0">
              <a:solidFill>
                <a:schemeClr val="tx1"/>
              </a:solidFill>
            </a:rPr>
            <a:t>Type ‘a’</a:t>
          </a:r>
          <a:endParaRPr lang="en-US" dirty="0">
            <a:solidFill>
              <a:schemeClr val="tx1"/>
            </a:solidFill>
          </a:endParaRPr>
        </a:p>
      </dgm:t>
    </dgm:pt>
    <dgm:pt modelId="{D7BCE50E-72C6-4BF8-970D-45A650DF748D}" type="parTrans" cxnId="{90BCD9C7-B35E-4A77-88BB-81E39336410E}">
      <dgm:prSet/>
      <dgm:spPr/>
      <dgm:t>
        <a:bodyPr/>
        <a:lstStyle/>
        <a:p>
          <a:endParaRPr lang="en-US"/>
        </a:p>
      </dgm:t>
    </dgm:pt>
    <dgm:pt modelId="{B0AAFE44-E399-4D76-87BC-CCEC4A95D070}" type="sibTrans" cxnId="{90BCD9C7-B35E-4A77-88BB-81E39336410E}">
      <dgm:prSet/>
      <dgm:spPr/>
      <dgm:t>
        <a:bodyPr/>
        <a:lstStyle/>
        <a:p>
          <a:endParaRPr lang="en-US"/>
        </a:p>
      </dgm:t>
    </dgm:pt>
    <dgm:pt modelId="{EC8325D8-EBCD-4BC5-9408-A0798664F346}">
      <dgm:prSet/>
      <dgm:spPr/>
      <dgm:t>
        <a:bodyPr/>
        <a:lstStyle/>
        <a:p>
          <a:r>
            <a:rPr lang="en-US" dirty="0" smtClean="0">
              <a:solidFill>
                <a:schemeClr val="tx1"/>
              </a:solidFill>
            </a:rPr>
            <a:t>Coursework (formative practice only)</a:t>
          </a:r>
          <a:endParaRPr lang="en-US" dirty="0">
            <a:solidFill>
              <a:schemeClr val="tx1"/>
            </a:solidFill>
          </a:endParaRPr>
        </a:p>
      </dgm:t>
    </dgm:pt>
    <dgm:pt modelId="{FA9791F2-4E14-44A0-9DA1-D66EDC82B0ED}" type="parTrans" cxnId="{D1E26D1A-35B3-49A6-9300-91313F7EBCD6}">
      <dgm:prSet/>
      <dgm:spPr/>
      <dgm:t>
        <a:bodyPr/>
        <a:lstStyle/>
        <a:p>
          <a:endParaRPr lang="en-US"/>
        </a:p>
      </dgm:t>
    </dgm:pt>
    <dgm:pt modelId="{1A7D3B9A-B53D-4F05-8A48-9155116FCFF9}" type="sibTrans" cxnId="{D1E26D1A-35B3-49A6-9300-91313F7EBCD6}">
      <dgm:prSet/>
      <dgm:spPr/>
      <dgm:t>
        <a:bodyPr/>
        <a:lstStyle/>
        <a:p>
          <a:endParaRPr lang="en-US"/>
        </a:p>
      </dgm:t>
    </dgm:pt>
    <dgm:pt modelId="{145EECC6-879E-488A-9C58-77ECC840ED58}">
      <dgm:prSet/>
      <dgm:spPr/>
      <dgm:t>
        <a:bodyPr/>
        <a:lstStyle/>
        <a:p>
          <a:r>
            <a:rPr lang="en-US" dirty="0" smtClean="0">
              <a:solidFill>
                <a:schemeClr val="tx1"/>
              </a:solidFill>
            </a:rPr>
            <a:t>Coursework</a:t>
          </a:r>
          <a:endParaRPr lang="en-US" dirty="0">
            <a:solidFill>
              <a:schemeClr val="tx1"/>
            </a:solidFill>
          </a:endParaRPr>
        </a:p>
      </dgm:t>
    </dgm:pt>
    <dgm:pt modelId="{4922EC42-2626-44EC-85E1-4570B1928BFD}" type="parTrans" cxnId="{A6367DE0-7998-46F8-8798-ED1E9760F4A5}">
      <dgm:prSet/>
      <dgm:spPr/>
      <dgm:t>
        <a:bodyPr/>
        <a:lstStyle/>
        <a:p>
          <a:endParaRPr lang="en-US"/>
        </a:p>
      </dgm:t>
    </dgm:pt>
    <dgm:pt modelId="{2DA2835A-55F1-4C41-B80A-0171F0FE4EAA}" type="sibTrans" cxnId="{A6367DE0-7998-46F8-8798-ED1E9760F4A5}">
      <dgm:prSet/>
      <dgm:spPr/>
      <dgm:t>
        <a:bodyPr/>
        <a:lstStyle/>
        <a:p>
          <a:endParaRPr lang="en-US"/>
        </a:p>
      </dgm:t>
    </dgm:pt>
    <dgm:pt modelId="{D57658AC-4A79-4CA7-960B-B498A732F3CF}">
      <dgm:prSet/>
      <dgm:spPr/>
      <dgm:t>
        <a:bodyPr/>
        <a:lstStyle/>
        <a:p>
          <a:r>
            <a:rPr lang="en-US" dirty="0" smtClean="0">
              <a:solidFill>
                <a:schemeClr val="tx1"/>
              </a:solidFill>
            </a:rPr>
            <a:t>Coursework</a:t>
          </a:r>
          <a:endParaRPr lang="en-US" dirty="0">
            <a:solidFill>
              <a:schemeClr val="tx1"/>
            </a:solidFill>
          </a:endParaRPr>
        </a:p>
      </dgm:t>
    </dgm:pt>
    <dgm:pt modelId="{B2613194-96A9-4135-8B4C-CFC8701BED77}" type="parTrans" cxnId="{A2111A69-2BE5-4AED-930A-992B64FB568C}">
      <dgm:prSet/>
      <dgm:spPr/>
      <dgm:t>
        <a:bodyPr/>
        <a:lstStyle/>
        <a:p>
          <a:endParaRPr lang="en-US"/>
        </a:p>
      </dgm:t>
    </dgm:pt>
    <dgm:pt modelId="{74A52E10-505C-44DA-8E7E-4320D7233513}" type="sibTrans" cxnId="{A2111A69-2BE5-4AED-930A-992B64FB568C}">
      <dgm:prSet/>
      <dgm:spPr/>
      <dgm:t>
        <a:bodyPr/>
        <a:lstStyle/>
        <a:p>
          <a:endParaRPr lang="en-US"/>
        </a:p>
      </dgm:t>
    </dgm:pt>
    <dgm:pt modelId="{51B12BBB-EA5A-44BA-95F4-BB405502CE3E}">
      <dgm:prSet/>
      <dgm:spPr/>
      <dgm:t>
        <a:bodyPr/>
        <a:lstStyle/>
        <a:p>
          <a:r>
            <a:rPr lang="en-US" dirty="0" smtClean="0">
              <a:solidFill>
                <a:schemeClr val="tx1"/>
              </a:solidFill>
            </a:rPr>
            <a:t>Coursework</a:t>
          </a:r>
          <a:endParaRPr lang="en-US" dirty="0">
            <a:solidFill>
              <a:schemeClr val="tx1"/>
            </a:solidFill>
          </a:endParaRPr>
        </a:p>
      </dgm:t>
    </dgm:pt>
    <dgm:pt modelId="{3CAFA79A-1194-4E38-8040-DCFE1D72BF47}" type="parTrans" cxnId="{D01FFBCA-0111-48CC-9709-BB008434706B}">
      <dgm:prSet/>
      <dgm:spPr/>
      <dgm:t>
        <a:bodyPr/>
        <a:lstStyle/>
        <a:p>
          <a:endParaRPr lang="en-US"/>
        </a:p>
      </dgm:t>
    </dgm:pt>
    <dgm:pt modelId="{B4FDF61C-E1B5-45F6-A6C7-80422A76002D}" type="sibTrans" cxnId="{D01FFBCA-0111-48CC-9709-BB008434706B}">
      <dgm:prSet/>
      <dgm:spPr/>
      <dgm:t>
        <a:bodyPr/>
        <a:lstStyle/>
        <a:p>
          <a:endParaRPr lang="en-US"/>
        </a:p>
      </dgm:t>
    </dgm:pt>
    <dgm:pt modelId="{B17AEF01-7D7E-4494-B971-4F4D0134C3A9}">
      <dgm:prSet/>
      <dgm:spPr/>
      <dgm:t>
        <a:bodyPr/>
        <a:lstStyle/>
        <a:p>
          <a:r>
            <a:rPr lang="en-US" dirty="0" smtClean="0">
              <a:solidFill>
                <a:schemeClr val="tx1"/>
              </a:solidFill>
            </a:rPr>
            <a:t>Type ‘a’</a:t>
          </a:r>
          <a:endParaRPr lang="en-US" dirty="0">
            <a:solidFill>
              <a:schemeClr val="tx1"/>
            </a:solidFill>
          </a:endParaRPr>
        </a:p>
      </dgm:t>
    </dgm:pt>
    <dgm:pt modelId="{1654FCA0-21C6-43A7-A218-068B33036F92}" type="parTrans" cxnId="{F8398A02-D9D7-4183-8377-E59FA60A336B}">
      <dgm:prSet/>
      <dgm:spPr/>
      <dgm:t>
        <a:bodyPr/>
        <a:lstStyle/>
        <a:p>
          <a:endParaRPr lang="en-US"/>
        </a:p>
      </dgm:t>
    </dgm:pt>
    <dgm:pt modelId="{1A2C7E2A-72AE-484D-9FD5-7A59B0741D6E}" type="sibTrans" cxnId="{F8398A02-D9D7-4183-8377-E59FA60A336B}">
      <dgm:prSet/>
      <dgm:spPr/>
      <dgm:t>
        <a:bodyPr/>
        <a:lstStyle/>
        <a:p>
          <a:endParaRPr lang="en-US"/>
        </a:p>
      </dgm:t>
    </dgm:pt>
    <dgm:pt modelId="{58CD0580-1689-484D-A13E-CC6D097062DA}">
      <dgm:prSet/>
      <dgm:spPr/>
      <dgm:t>
        <a:bodyPr/>
        <a:lstStyle/>
        <a:p>
          <a:r>
            <a:rPr lang="en-US" dirty="0" smtClean="0">
              <a:solidFill>
                <a:schemeClr val="tx1"/>
              </a:solidFill>
            </a:rPr>
            <a:t>Type ‘b’</a:t>
          </a:r>
          <a:endParaRPr lang="en-US" dirty="0">
            <a:solidFill>
              <a:schemeClr val="tx1"/>
            </a:solidFill>
          </a:endParaRPr>
        </a:p>
      </dgm:t>
    </dgm:pt>
    <dgm:pt modelId="{C4B521E9-8813-482D-B44C-478FBB60537E}" type="parTrans" cxnId="{145F6236-4DB2-455F-B48C-FD2DA05669CA}">
      <dgm:prSet/>
      <dgm:spPr/>
      <dgm:t>
        <a:bodyPr/>
        <a:lstStyle/>
        <a:p>
          <a:endParaRPr lang="en-US"/>
        </a:p>
      </dgm:t>
    </dgm:pt>
    <dgm:pt modelId="{CD3C87EC-7B32-4151-9EAC-161406BDDBD6}" type="sibTrans" cxnId="{145F6236-4DB2-455F-B48C-FD2DA05669CA}">
      <dgm:prSet/>
      <dgm:spPr/>
      <dgm:t>
        <a:bodyPr/>
        <a:lstStyle/>
        <a:p>
          <a:endParaRPr lang="en-US"/>
        </a:p>
      </dgm:t>
    </dgm:pt>
    <dgm:pt modelId="{A7CC1FCF-1315-40CB-A083-7C4CDC391F8E}">
      <dgm:prSet/>
      <dgm:spPr/>
      <dgm:t>
        <a:bodyPr/>
        <a:lstStyle/>
        <a:p>
          <a:r>
            <a:rPr lang="en-US" dirty="0" smtClean="0">
              <a:solidFill>
                <a:schemeClr val="tx1"/>
              </a:solidFill>
            </a:rPr>
            <a:t>Type ‘c’</a:t>
          </a:r>
          <a:endParaRPr lang="en-US" dirty="0">
            <a:solidFill>
              <a:schemeClr val="tx1"/>
            </a:solidFill>
          </a:endParaRPr>
        </a:p>
      </dgm:t>
    </dgm:pt>
    <dgm:pt modelId="{ABCFFA9D-7FFC-4032-9CE0-187749B6FE5F}" type="parTrans" cxnId="{63F2CF04-6825-422D-BD9E-34E2DDD22707}">
      <dgm:prSet/>
      <dgm:spPr/>
      <dgm:t>
        <a:bodyPr/>
        <a:lstStyle/>
        <a:p>
          <a:endParaRPr lang="en-US"/>
        </a:p>
      </dgm:t>
    </dgm:pt>
    <dgm:pt modelId="{64A1C4AA-8739-4BAA-BBE0-AEC0165C25E8}" type="sibTrans" cxnId="{63F2CF04-6825-422D-BD9E-34E2DDD22707}">
      <dgm:prSet/>
      <dgm:spPr/>
      <dgm:t>
        <a:bodyPr/>
        <a:lstStyle/>
        <a:p>
          <a:endParaRPr lang="en-US"/>
        </a:p>
      </dgm:t>
    </dgm:pt>
    <dgm:pt modelId="{C7FAF5A5-DA21-49E2-8442-68A312F37D95}">
      <dgm:prSet/>
      <dgm:spPr/>
      <dgm:t>
        <a:bodyPr/>
        <a:lstStyle/>
        <a:p>
          <a:r>
            <a:rPr lang="en-US" dirty="0" smtClean="0">
              <a:solidFill>
                <a:schemeClr val="tx1"/>
              </a:solidFill>
            </a:rPr>
            <a:t>Type ‘a’ only</a:t>
          </a:r>
          <a:endParaRPr lang="en-US" dirty="0">
            <a:solidFill>
              <a:schemeClr val="tx1"/>
            </a:solidFill>
          </a:endParaRPr>
        </a:p>
      </dgm:t>
    </dgm:pt>
    <dgm:pt modelId="{5D86846C-32E3-48B5-B92E-DFB1EFC7FA46}" type="parTrans" cxnId="{E808ED73-642E-474C-90EF-910E98E485A1}">
      <dgm:prSet/>
      <dgm:spPr/>
      <dgm:t>
        <a:bodyPr/>
        <a:lstStyle/>
        <a:p>
          <a:endParaRPr lang="en-US"/>
        </a:p>
      </dgm:t>
    </dgm:pt>
    <dgm:pt modelId="{3C55F608-7270-497A-8ED0-96075954C2C1}" type="sibTrans" cxnId="{E808ED73-642E-474C-90EF-910E98E485A1}">
      <dgm:prSet/>
      <dgm:spPr/>
      <dgm:t>
        <a:bodyPr/>
        <a:lstStyle/>
        <a:p>
          <a:endParaRPr lang="en-US"/>
        </a:p>
      </dgm:t>
    </dgm:pt>
    <dgm:pt modelId="{E2A280BE-94DD-4B67-A72C-27250F9236EF}" type="pres">
      <dgm:prSet presAssocID="{44ED48B4-6B14-48F8-B142-59DC1FF4934E}" presName="hierChild1" presStyleCnt="0">
        <dgm:presLayoutVars>
          <dgm:orgChart val="1"/>
          <dgm:chPref val="1"/>
          <dgm:dir/>
          <dgm:animOne val="branch"/>
          <dgm:animLvl val="lvl"/>
          <dgm:resizeHandles/>
        </dgm:presLayoutVars>
      </dgm:prSet>
      <dgm:spPr/>
      <dgm:t>
        <a:bodyPr/>
        <a:lstStyle/>
        <a:p>
          <a:endParaRPr lang="en-US"/>
        </a:p>
      </dgm:t>
    </dgm:pt>
    <dgm:pt modelId="{C6C42E9D-16B4-4741-8492-1ED0C970BDEE}" type="pres">
      <dgm:prSet presAssocID="{A54BA6C4-AD60-4A93-A545-505F45F68FDE}" presName="hierRoot1" presStyleCnt="0">
        <dgm:presLayoutVars>
          <dgm:hierBranch val="init"/>
        </dgm:presLayoutVars>
      </dgm:prSet>
      <dgm:spPr/>
    </dgm:pt>
    <dgm:pt modelId="{2271D66A-87EA-427D-9966-B1436AA57BC4}" type="pres">
      <dgm:prSet presAssocID="{A54BA6C4-AD60-4A93-A545-505F45F68FDE}" presName="rootComposite1" presStyleCnt="0"/>
      <dgm:spPr/>
    </dgm:pt>
    <dgm:pt modelId="{24C81908-9271-4FE6-8E0B-E49ADB84BA82}" type="pres">
      <dgm:prSet presAssocID="{A54BA6C4-AD60-4A93-A545-505F45F68FDE}" presName="rootText1" presStyleLbl="node0" presStyleIdx="0" presStyleCnt="1">
        <dgm:presLayoutVars>
          <dgm:chPref val="3"/>
        </dgm:presLayoutVars>
      </dgm:prSet>
      <dgm:spPr/>
      <dgm:t>
        <a:bodyPr/>
        <a:lstStyle/>
        <a:p>
          <a:endParaRPr lang="en-US"/>
        </a:p>
      </dgm:t>
    </dgm:pt>
    <dgm:pt modelId="{2CF18BF4-E25E-4966-9129-96D37EEDA475}" type="pres">
      <dgm:prSet presAssocID="{A54BA6C4-AD60-4A93-A545-505F45F68FDE}" presName="rootConnector1" presStyleLbl="node1" presStyleIdx="0" presStyleCnt="0"/>
      <dgm:spPr/>
      <dgm:t>
        <a:bodyPr/>
        <a:lstStyle/>
        <a:p>
          <a:endParaRPr lang="en-US"/>
        </a:p>
      </dgm:t>
    </dgm:pt>
    <dgm:pt modelId="{ABEF597C-C828-43A8-B480-EBA76DDBDBA6}" type="pres">
      <dgm:prSet presAssocID="{A54BA6C4-AD60-4A93-A545-505F45F68FDE}" presName="hierChild2" presStyleCnt="0"/>
      <dgm:spPr/>
    </dgm:pt>
    <dgm:pt modelId="{5C525EC1-39B4-450B-9429-62A433D3C410}" type="pres">
      <dgm:prSet presAssocID="{46AD32AC-A7E7-4A00-8597-C4BCD086DBFB}" presName="Name64" presStyleLbl="parChTrans1D2" presStyleIdx="0" presStyleCnt="6"/>
      <dgm:spPr/>
      <dgm:t>
        <a:bodyPr/>
        <a:lstStyle/>
        <a:p>
          <a:endParaRPr lang="en-US"/>
        </a:p>
      </dgm:t>
    </dgm:pt>
    <dgm:pt modelId="{3F93A635-EF00-403D-8BBF-257B340CA67B}" type="pres">
      <dgm:prSet presAssocID="{6178A74E-1978-4B33-8809-88871070CE15}" presName="hierRoot2" presStyleCnt="0">
        <dgm:presLayoutVars>
          <dgm:hierBranch val="init"/>
        </dgm:presLayoutVars>
      </dgm:prSet>
      <dgm:spPr/>
    </dgm:pt>
    <dgm:pt modelId="{8199DE5F-5ED6-4A13-B0E1-823B58A76D82}" type="pres">
      <dgm:prSet presAssocID="{6178A74E-1978-4B33-8809-88871070CE15}" presName="rootComposite" presStyleCnt="0"/>
      <dgm:spPr/>
    </dgm:pt>
    <dgm:pt modelId="{354D255C-C906-46C5-9CD8-25B1E68AF1DB}" type="pres">
      <dgm:prSet presAssocID="{6178A74E-1978-4B33-8809-88871070CE15}" presName="rootText" presStyleLbl="node2" presStyleIdx="0" presStyleCnt="6">
        <dgm:presLayoutVars>
          <dgm:chPref val="3"/>
        </dgm:presLayoutVars>
      </dgm:prSet>
      <dgm:spPr/>
      <dgm:t>
        <a:bodyPr/>
        <a:lstStyle/>
        <a:p>
          <a:endParaRPr lang="en-US"/>
        </a:p>
      </dgm:t>
    </dgm:pt>
    <dgm:pt modelId="{10F08868-DFA5-48D6-B512-CFA5EF170B70}" type="pres">
      <dgm:prSet presAssocID="{6178A74E-1978-4B33-8809-88871070CE15}" presName="rootConnector" presStyleLbl="node2" presStyleIdx="0" presStyleCnt="6"/>
      <dgm:spPr/>
      <dgm:t>
        <a:bodyPr/>
        <a:lstStyle/>
        <a:p>
          <a:endParaRPr lang="en-US"/>
        </a:p>
      </dgm:t>
    </dgm:pt>
    <dgm:pt modelId="{64A37F73-93D7-4575-92AF-54251566A12E}" type="pres">
      <dgm:prSet presAssocID="{6178A74E-1978-4B33-8809-88871070CE15}" presName="hierChild4" presStyleCnt="0"/>
      <dgm:spPr/>
    </dgm:pt>
    <dgm:pt modelId="{61955D99-7175-474D-B6C6-E5440A6443CE}" type="pres">
      <dgm:prSet presAssocID="{FA9791F2-4E14-44A0-9DA1-D66EDC82B0ED}" presName="Name64" presStyleLbl="parChTrans1D3" presStyleIdx="0" presStyleCnt="5"/>
      <dgm:spPr/>
      <dgm:t>
        <a:bodyPr/>
        <a:lstStyle/>
        <a:p>
          <a:endParaRPr lang="en-US"/>
        </a:p>
      </dgm:t>
    </dgm:pt>
    <dgm:pt modelId="{2A829316-4863-4045-9117-734EBC1CCE94}" type="pres">
      <dgm:prSet presAssocID="{EC8325D8-EBCD-4BC5-9408-A0798664F346}" presName="hierRoot2" presStyleCnt="0">
        <dgm:presLayoutVars>
          <dgm:hierBranch val="init"/>
        </dgm:presLayoutVars>
      </dgm:prSet>
      <dgm:spPr/>
    </dgm:pt>
    <dgm:pt modelId="{CA2670EC-649C-40B6-8359-189FA0C082AC}" type="pres">
      <dgm:prSet presAssocID="{EC8325D8-EBCD-4BC5-9408-A0798664F346}" presName="rootComposite" presStyleCnt="0"/>
      <dgm:spPr/>
    </dgm:pt>
    <dgm:pt modelId="{52D68011-8D66-4655-A8D9-A1FF2EB7A476}" type="pres">
      <dgm:prSet presAssocID="{EC8325D8-EBCD-4BC5-9408-A0798664F346}" presName="rootText" presStyleLbl="node3" presStyleIdx="0" presStyleCnt="5">
        <dgm:presLayoutVars>
          <dgm:chPref val="3"/>
        </dgm:presLayoutVars>
      </dgm:prSet>
      <dgm:spPr/>
      <dgm:t>
        <a:bodyPr/>
        <a:lstStyle/>
        <a:p>
          <a:endParaRPr lang="en-US"/>
        </a:p>
      </dgm:t>
    </dgm:pt>
    <dgm:pt modelId="{F7228DE6-AC75-47C4-A87A-81EF928AF1F5}" type="pres">
      <dgm:prSet presAssocID="{EC8325D8-EBCD-4BC5-9408-A0798664F346}" presName="rootConnector" presStyleLbl="node3" presStyleIdx="0" presStyleCnt="5"/>
      <dgm:spPr/>
      <dgm:t>
        <a:bodyPr/>
        <a:lstStyle/>
        <a:p>
          <a:endParaRPr lang="en-US"/>
        </a:p>
      </dgm:t>
    </dgm:pt>
    <dgm:pt modelId="{AC133210-4973-4B09-AE1B-59B260BB2562}" type="pres">
      <dgm:prSet presAssocID="{EC8325D8-EBCD-4BC5-9408-A0798664F346}" presName="hierChild4" presStyleCnt="0"/>
      <dgm:spPr/>
    </dgm:pt>
    <dgm:pt modelId="{3869063B-D01E-4465-BE2A-D4002DE1602A}" type="pres">
      <dgm:prSet presAssocID="{5D86846C-32E3-48B5-B92E-DFB1EFC7FA46}" presName="Name64" presStyleLbl="parChTrans1D4" presStyleIdx="0" presStyleCnt="5"/>
      <dgm:spPr/>
      <dgm:t>
        <a:bodyPr/>
        <a:lstStyle/>
        <a:p>
          <a:endParaRPr lang="en-US"/>
        </a:p>
      </dgm:t>
    </dgm:pt>
    <dgm:pt modelId="{1ED19B3C-81F1-47D4-A625-FF4E96C376B2}" type="pres">
      <dgm:prSet presAssocID="{C7FAF5A5-DA21-49E2-8442-68A312F37D95}" presName="hierRoot2" presStyleCnt="0">
        <dgm:presLayoutVars>
          <dgm:hierBranch val="init"/>
        </dgm:presLayoutVars>
      </dgm:prSet>
      <dgm:spPr/>
    </dgm:pt>
    <dgm:pt modelId="{D33F7FE5-0B80-478A-B4F5-6FD92B8B7F81}" type="pres">
      <dgm:prSet presAssocID="{C7FAF5A5-DA21-49E2-8442-68A312F37D95}" presName="rootComposite" presStyleCnt="0"/>
      <dgm:spPr/>
    </dgm:pt>
    <dgm:pt modelId="{15863444-BD5A-465F-A87C-EB333F132186}" type="pres">
      <dgm:prSet presAssocID="{C7FAF5A5-DA21-49E2-8442-68A312F37D95}" presName="rootText" presStyleLbl="node4" presStyleIdx="0" presStyleCnt="5">
        <dgm:presLayoutVars>
          <dgm:chPref val="3"/>
        </dgm:presLayoutVars>
      </dgm:prSet>
      <dgm:spPr/>
      <dgm:t>
        <a:bodyPr/>
        <a:lstStyle/>
        <a:p>
          <a:endParaRPr lang="en-US"/>
        </a:p>
      </dgm:t>
    </dgm:pt>
    <dgm:pt modelId="{0CD76AAA-D5F7-4F52-A7B0-490B10060F0A}" type="pres">
      <dgm:prSet presAssocID="{C7FAF5A5-DA21-49E2-8442-68A312F37D95}" presName="rootConnector" presStyleLbl="node4" presStyleIdx="0" presStyleCnt="5"/>
      <dgm:spPr/>
      <dgm:t>
        <a:bodyPr/>
        <a:lstStyle/>
        <a:p>
          <a:endParaRPr lang="en-US"/>
        </a:p>
      </dgm:t>
    </dgm:pt>
    <dgm:pt modelId="{1F22CB6F-7E15-4C69-9708-11F911F0F7D4}" type="pres">
      <dgm:prSet presAssocID="{C7FAF5A5-DA21-49E2-8442-68A312F37D95}" presName="hierChild4" presStyleCnt="0"/>
      <dgm:spPr/>
    </dgm:pt>
    <dgm:pt modelId="{327AE0FF-2F80-4EFC-9A99-0CBDFC02C9A5}" type="pres">
      <dgm:prSet presAssocID="{C7FAF5A5-DA21-49E2-8442-68A312F37D95}" presName="hierChild5" presStyleCnt="0"/>
      <dgm:spPr/>
    </dgm:pt>
    <dgm:pt modelId="{F1F5E5FE-EB20-4B4C-A3E6-CB1543D126D5}" type="pres">
      <dgm:prSet presAssocID="{EC8325D8-EBCD-4BC5-9408-A0798664F346}" presName="hierChild5" presStyleCnt="0"/>
      <dgm:spPr/>
    </dgm:pt>
    <dgm:pt modelId="{0F24957C-D506-42B8-A8A0-51845ECE0A7D}" type="pres">
      <dgm:prSet presAssocID="{6178A74E-1978-4B33-8809-88871070CE15}" presName="hierChild5" presStyleCnt="0"/>
      <dgm:spPr/>
    </dgm:pt>
    <dgm:pt modelId="{46736AAC-7B0A-41ED-B6A4-E29B085F3986}" type="pres">
      <dgm:prSet presAssocID="{79183784-0924-4336-BB56-E431CEE20059}" presName="Name64" presStyleLbl="parChTrans1D2" presStyleIdx="1" presStyleCnt="6"/>
      <dgm:spPr/>
      <dgm:t>
        <a:bodyPr/>
        <a:lstStyle/>
        <a:p>
          <a:endParaRPr lang="en-US"/>
        </a:p>
      </dgm:t>
    </dgm:pt>
    <dgm:pt modelId="{0D736BD1-E36E-4233-BF68-E119D9FE5B4F}" type="pres">
      <dgm:prSet presAssocID="{4795DC07-C484-43CB-A16F-3434F8A6BDAC}" presName="hierRoot2" presStyleCnt="0">
        <dgm:presLayoutVars>
          <dgm:hierBranch/>
        </dgm:presLayoutVars>
      </dgm:prSet>
      <dgm:spPr/>
    </dgm:pt>
    <dgm:pt modelId="{A7EFE106-7A03-4BC6-AC0B-881A4B83D498}" type="pres">
      <dgm:prSet presAssocID="{4795DC07-C484-43CB-A16F-3434F8A6BDAC}" presName="rootComposite" presStyleCnt="0"/>
      <dgm:spPr/>
    </dgm:pt>
    <dgm:pt modelId="{D271A41B-7917-422C-B80E-A5991FE4BFD9}" type="pres">
      <dgm:prSet presAssocID="{4795DC07-C484-43CB-A16F-3434F8A6BDAC}" presName="rootText" presStyleLbl="node2" presStyleIdx="1" presStyleCnt="6">
        <dgm:presLayoutVars>
          <dgm:chPref val="3"/>
        </dgm:presLayoutVars>
      </dgm:prSet>
      <dgm:spPr/>
      <dgm:t>
        <a:bodyPr/>
        <a:lstStyle/>
        <a:p>
          <a:endParaRPr lang="en-US"/>
        </a:p>
      </dgm:t>
    </dgm:pt>
    <dgm:pt modelId="{D991CF16-6306-40D4-AF01-F9A410AD3B48}" type="pres">
      <dgm:prSet presAssocID="{4795DC07-C484-43CB-A16F-3434F8A6BDAC}" presName="rootConnector" presStyleLbl="node2" presStyleIdx="1" presStyleCnt="6"/>
      <dgm:spPr/>
      <dgm:t>
        <a:bodyPr/>
        <a:lstStyle/>
        <a:p>
          <a:endParaRPr lang="en-US"/>
        </a:p>
      </dgm:t>
    </dgm:pt>
    <dgm:pt modelId="{3C1916AF-02DE-45CF-8CC9-4E7CC06427CC}" type="pres">
      <dgm:prSet presAssocID="{4795DC07-C484-43CB-A16F-3434F8A6BDAC}" presName="hierChild4" presStyleCnt="0"/>
      <dgm:spPr/>
    </dgm:pt>
    <dgm:pt modelId="{7CEE7D7A-8795-4AE8-92B3-BA8B30FA5303}" type="pres">
      <dgm:prSet presAssocID="{1F4148CF-216B-4B91-831A-C61A0B03E566}" presName="Name64" presStyleLbl="parChTrans1D3" presStyleIdx="1" presStyleCnt="5"/>
      <dgm:spPr/>
      <dgm:t>
        <a:bodyPr/>
        <a:lstStyle/>
        <a:p>
          <a:endParaRPr lang="en-US"/>
        </a:p>
      </dgm:t>
    </dgm:pt>
    <dgm:pt modelId="{480E026E-AA5D-4720-8B84-CBA83586DDE1}" type="pres">
      <dgm:prSet presAssocID="{B0C684F6-F130-4E66-A69B-F00BD8392590}" presName="hierRoot2" presStyleCnt="0">
        <dgm:presLayoutVars>
          <dgm:hierBranch/>
        </dgm:presLayoutVars>
      </dgm:prSet>
      <dgm:spPr/>
    </dgm:pt>
    <dgm:pt modelId="{B53D5723-DEC6-4A90-94A5-51DFA3A29919}" type="pres">
      <dgm:prSet presAssocID="{B0C684F6-F130-4E66-A69B-F00BD8392590}" presName="rootComposite" presStyleCnt="0"/>
      <dgm:spPr/>
    </dgm:pt>
    <dgm:pt modelId="{E2484DEB-7C2F-4208-81EB-754644A26B70}" type="pres">
      <dgm:prSet presAssocID="{B0C684F6-F130-4E66-A69B-F00BD8392590}" presName="rootText" presStyleLbl="node3" presStyleIdx="1" presStyleCnt="5" custLinFactNeighborX="2111" custLinFactNeighborY="27324">
        <dgm:presLayoutVars>
          <dgm:chPref val="3"/>
        </dgm:presLayoutVars>
      </dgm:prSet>
      <dgm:spPr/>
      <dgm:t>
        <a:bodyPr/>
        <a:lstStyle/>
        <a:p>
          <a:endParaRPr lang="en-US"/>
        </a:p>
      </dgm:t>
    </dgm:pt>
    <dgm:pt modelId="{33FA376E-41C3-434A-8579-F266AC14A472}" type="pres">
      <dgm:prSet presAssocID="{B0C684F6-F130-4E66-A69B-F00BD8392590}" presName="rootConnector" presStyleLbl="node3" presStyleIdx="1" presStyleCnt="5"/>
      <dgm:spPr/>
      <dgm:t>
        <a:bodyPr/>
        <a:lstStyle/>
        <a:p>
          <a:endParaRPr lang="en-US"/>
        </a:p>
      </dgm:t>
    </dgm:pt>
    <dgm:pt modelId="{CFC53166-0E73-47A8-87D4-6BDD86BB12EF}" type="pres">
      <dgm:prSet presAssocID="{B0C684F6-F130-4E66-A69B-F00BD8392590}" presName="hierChild4" presStyleCnt="0"/>
      <dgm:spPr/>
    </dgm:pt>
    <dgm:pt modelId="{2BCA2907-BE2D-4DE9-AB1C-A06BCDFB8E6A}" type="pres">
      <dgm:prSet presAssocID="{D7BCE50E-72C6-4BF8-970D-45A650DF748D}" presName="Name64" presStyleLbl="parChTrans1D4" presStyleIdx="1" presStyleCnt="5"/>
      <dgm:spPr/>
      <dgm:t>
        <a:bodyPr/>
        <a:lstStyle/>
        <a:p>
          <a:endParaRPr lang="en-US"/>
        </a:p>
      </dgm:t>
    </dgm:pt>
    <dgm:pt modelId="{C6A8274D-AE2A-4483-9ACF-1ABB72803C6B}" type="pres">
      <dgm:prSet presAssocID="{AE069B57-44C3-49DE-B0FD-FF191075F9C1}" presName="hierRoot2" presStyleCnt="0">
        <dgm:presLayoutVars>
          <dgm:hierBranch val="init"/>
        </dgm:presLayoutVars>
      </dgm:prSet>
      <dgm:spPr/>
    </dgm:pt>
    <dgm:pt modelId="{38206A74-1765-4BF2-9EAA-9C2F3CDB07E1}" type="pres">
      <dgm:prSet presAssocID="{AE069B57-44C3-49DE-B0FD-FF191075F9C1}" presName="rootComposite" presStyleCnt="0"/>
      <dgm:spPr/>
    </dgm:pt>
    <dgm:pt modelId="{23B99CCF-60BB-49F1-981E-E34CD320860E}" type="pres">
      <dgm:prSet presAssocID="{AE069B57-44C3-49DE-B0FD-FF191075F9C1}" presName="rootText" presStyleLbl="node4" presStyleIdx="1" presStyleCnt="5" custLinFactNeighborX="-814" custLinFactNeighborY="27324">
        <dgm:presLayoutVars>
          <dgm:chPref val="3"/>
        </dgm:presLayoutVars>
      </dgm:prSet>
      <dgm:spPr/>
      <dgm:t>
        <a:bodyPr/>
        <a:lstStyle/>
        <a:p>
          <a:endParaRPr lang="en-US"/>
        </a:p>
      </dgm:t>
    </dgm:pt>
    <dgm:pt modelId="{23D619DB-88EF-4D77-9220-FC9887E4E54C}" type="pres">
      <dgm:prSet presAssocID="{AE069B57-44C3-49DE-B0FD-FF191075F9C1}" presName="rootConnector" presStyleLbl="node4" presStyleIdx="1" presStyleCnt="5"/>
      <dgm:spPr/>
      <dgm:t>
        <a:bodyPr/>
        <a:lstStyle/>
        <a:p>
          <a:endParaRPr lang="en-US"/>
        </a:p>
      </dgm:t>
    </dgm:pt>
    <dgm:pt modelId="{192F7EA4-2D71-4DE9-963D-ACA97D3384D3}" type="pres">
      <dgm:prSet presAssocID="{AE069B57-44C3-49DE-B0FD-FF191075F9C1}" presName="hierChild4" presStyleCnt="0"/>
      <dgm:spPr/>
    </dgm:pt>
    <dgm:pt modelId="{F1019F77-7BEA-46DC-9BF5-9CFE4C659CAD}" type="pres">
      <dgm:prSet presAssocID="{AE069B57-44C3-49DE-B0FD-FF191075F9C1}" presName="hierChild5" presStyleCnt="0"/>
      <dgm:spPr/>
    </dgm:pt>
    <dgm:pt modelId="{D862621A-AC6F-45AD-99B2-E67DB26CED5F}" type="pres">
      <dgm:prSet presAssocID="{B0C684F6-F130-4E66-A69B-F00BD8392590}" presName="hierChild5" presStyleCnt="0"/>
      <dgm:spPr/>
    </dgm:pt>
    <dgm:pt modelId="{4AB90A79-0104-4649-979A-8C03B925119E}" type="pres">
      <dgm:prSet presAssocID="{4795DC07-C484-43CB-A16F-3434F8A6BDAC}" presName="hierChild5" presStyleCnt="0"/>
      <dgm:spPr/>
    </dgm:pt>
    <dgm:pt modelId="{04F49253-B608-47FF-9669-3B5A1BDC19A0}" type="pres">
      <dgm:prSet presAssocID="{2AB6A924-07FB-41FB-8EF2-1A98C5BC479D}" presName="Name64" presStyleLbl="parChTrans1D2" presStyleIdx="2" presStyleCnt="6"/>
      <dgm:spPr/>
      <dgm:t>
        <a:bodyPr/>
        <a:lstStyle/>
        <a:p>
          <a:endParaRPr lang="en-US"/>
        </a:p>
      </dgm:t>
    </dgm:pt>
    <dgm:pt modelId="{213A4A0A-B0A8-4241-86BC-ED30194CE572}" type="pres">
      <dgm:prSet presAssocID="{860E0C65-901A-46B9-AD71-AF544EF60E03}" presName="hierRoot2" presStyleCnt="0">
        <dgm:presLayoutVars>
          <dgm:hierBranch val="init"/>
        </dgm:presLayoutVars>
      </dgm:prSet>
      <dgm:spPr/>
    </dgm:pt>
    <dgm:pt modelId="{CF41A013-2E51-4BE2-B6CD-C1995785E065}" type="pres">
      <dgm:prSet presAssocID="{860E0C65-901A-46B9-AD71-AF544EF60E03}" presName="rootComposite" presStyleCnt="0"/>
      <dgm:spPr/>
    </dgm:pt>
    <dgm:pt modelId="{BE0DBEB4-558C-410E-A6B1-FD4AEB5D20D0}" type="pres">
      <dgm:prSet presAssocID="{860E0C65-901A-46B9-AD71-AF544EF60E03}" presName="rootText" presStyleLbl="node2" presStyleIdx="2" presStyleCnt="6">
        <dgm:presLayoutVars>
          <dgm:chPref val="3"/>
        </dgm:presLayoutVars>
      </dgm:prSet>
      <dgm:spPr/>
      <dgm:t>
        <a:bodyPr/>
        <a:lstStyle/>
        <a:p>
          <a:endParaRPr lang="en-US"/>
        </a:p>
      </dgm:t>
    </dgm:pt>
    <dgm:pt modelId="{5A37E819-9260-4B9E-97E3-0796D5321107}" type="pres">
      <dgm:prSet presAssocID="{860E0C65-901A-46B9-AD71-AF544EF60E03}" presName="rootConnector" presStyleLbl="node2" presStyleIdx="2" presStyleCnt="6"/>
      <dgm:spPr/>
      <dgm:t>
        <a:bodyPr/>
        <a:lstStyle/>
        <a:p>
          <a:endParaRPr lang="en-US"/>
        </a:p>
      </dgm:t>
    </dgm:pt>
    <dgm:pt modelId="{19BDDD17-008A-451B-9A68-4EC822CDACEE}" type="pres">
      <dgm:prSet presAssocID="{860E0C65-901A-46B9-AD71-AF544EF60E03}" presName="hierChild4" presStyleCnt="0"/>
      <dgm:spPr/>
    </dgm:pt>
    <dgm:pt modelId="{B6B1F901-B6FB-470A-8AA5-6FEF3A249DBA}" type="pres">
      <dgm:prSet presAssocID="{860E0C65-901A-46B9-AD71-AF544EF60E03}" presName="hierChild5" presStyleCnt="0"/>
      <dgm:spPr/>
    </dgm:pt>
    <dgm:pt modelId="{C4EEC32B-4FDB-4C0D-9CB0-A774A38C4718}" type="pres">
      <dgm:prSet presAssocID="{4EC81082-9E79-4D4C-AFA0-205E08997872}" presName="Name64" presStyleLbl="parChTrans1D2" presStyleIdx="3" presStyleCnt="6"/>
      <dgm:spPr/>
      <dgm:t>
        <a:bodyPr/>
        <a:lstStyle/>
        <a:p>
          <a:endParaRPr lang="en-US"/>
        </a:p>
      </dgm:t>
    </dgm:pt>
    <dgm:pt modelId="{A6D18743-C863-400B-BB36-B98AF92FAC53}" type="pres">
      <dgm:prSet presAssocID="{142A093A-2B96-4CA7-81D8-2C789635BCBB}" presName="hierRoot2" presStyleCnt="0">
        <dgm:presLayoutVars>
          <dgm:hierBranch val="init"/>
        </dgm:presLayoutVars>
      </dgm:prSet>
      <dgm:spPr/>
    </dgm:pt>
    <dgm:pt modelId="{0C3F0988-EF09-4825-877F-B346731756FE}" type="pres">
      <dgm:prSet presAssocID="{142A093A-2B96-4CA7-81D8-2C789635BCBB}" presName="rootComposite" presStyleCnt="0"/>
      <dgm:spPr/>
    </dgm:pt>
    <dgm:pt modelId="{C212FC81-2FBB-4C89-8565-B61C78EA69E2}" type="pres">
      <dgm:prSet presAssocID="{142A093A-2B96-4CA7-81D8-2C789635BCBB}" presName="rootText" presStyleLbl="node2" presStyleIdx="3" presStyleCnt="6">
        <dgm:presLayoutVars>
          <dgm:chPref val="3"/>
        </dgm:presLayoutVars>
      </dgm:prSet>
      <dgm:spPr/>
      <dgm:t>
        <a:bodyPr/>
        <a:lstStyle/>
        <a:p>
          <a:endParaRPr lang="en-US"/>
        </a:p>
      </dgm:t>
    </dgm:pt>
    <dgm:pt modelId="{F7F4B47A-7A11-435C-890C-9A75CA3714ED}" type="pres">
      <dgm:prSet presAssocID="{142A093A-2B96-4CA7-81D8-2C789635BCBB}" presName="rootConnector" presStyleLbl="node2" presStyleIdx="3" presStyleCnt="6"/>
      <dgm:spPr/>
      <dgm:t>
        <a:bodyPr/>
        <a:lstStyle/>
        <a:p>
          <a:endParaRPr lang="en-US"/>
        </a:p>
      </dgm:t>
    </dgm:pt>
    <dgm:pt modelId="{DDFBF6BF-F24E-4CF2-837F-49F6EF73FF81}" type="pres">
      <dgm:prSet presAssocID="{142A093A-2B96-4CA7-81D8-2C789635BCBB}" presName="hierChild4" presStyleCnt="0"/>
      <dgm:spPr/>
    </dgm:pt>
    <dgm:pt modelId="{21B67E50-2D43-430A-AE7E-E411F89B435B}" type="pres">
      <dgm:prSet presAssocID="{4922EC42-2626-44EC-85E1-4570B1928BFD}" presName="Name64" presStyleLbl="parChTrans1D3" presStyleIdx="2" presStyleCnt="5"/>
      <dgm:spPr/>
      <dgm:t>
        <a:bodyPr/>
        <a:lstStyle/>
        <a:p>
          <a:endParaRPr lang="en-US"/>
        </a:p>
      </dgm:t>
    </dgm:pt>
    <dgm:pt modelId="{30214B52-0DEE-4DF5-A2C6-4E91AB900661}" type="pres">
      <dgm:prSet presAssocID="{145EECC6-879E-488A-9C58-77ECC840ED58}" presName="hierRoot2" presStyleCnt="0">
        <dgm:presLayoutVars>
          <dgm:hierBranch val="init"/>
        </dgm:presLayoutVars>
      </dgm:prSet>
      <dgm:spPr/>
    </dgm:pt>
    <dgm:pt modelId="{E88FA1E7-D625-469B-9944-93D43E7419DC}" type="pres">
      <dgm:prSet presAssocID="{145EECC6-879E-488A-9C58-77ECC840ED58}" presName="rootComposite" presStyleCnt="0"/>
      <dgm:spPr/>
    </dgm:pt>
    <dgm:pt modelId="{8FF86EB2-AFC4-4485-B804-43D0559EA07F}" type="pres">
      <dgm:prSet presAssocID="{145EECC6-879E-488A-9C58-77ECC840ED58}" presName="rootText" presStyleLbl="node3" presStyleIdx="2" presStyleCnt="5">
        <dgm:presLayoutVars>
          <dgm:chPref val="3"/>
        </dgm:presLayoutVars>
      </dgm:prSet>
      <dgm:spPr/>
      <dgm:t>
        <a:bodyPr/>
        <a:lstStyle/>
        <a:p>
          <a:endParaRPr lang="en-US"/>
        </a:p>
      </dgm:t>
    </dgm:pt>
    <dgm:pt modelId="{4263D61B-0226-493B-9A1F-2FCE1A5B057B}" type="pres">
      <dgm:prSet presAssocID="{145EECC6-879E-488A-9C58-77ECC840ED58}" presName="rootConnector" presStyleLbl="node3" presStyleIdx="2" presStyleCnt="5"/>
      <dgm:spPr/>
      <dgm:t>
        <a:bodyPr/>
        <a:lstStyle/>
        <a:p>
          <a:endParaRPr lang="en-US"/>
        </a:p>
      </dgm:t>
    </dgm:pt>
    <dgm:pt modelId="{08F7CEFD-DC73-4744-8956-E2EA47BEC4E9}" type="pres">
      <dgm:prSet presAssocID="{145EECC6-879E-488A-9C58-77ECC840ED58}" presName="hierChild4" presStyleCnt="0"/>
      <dgm:spPr/>
    </dgm:pt>
    <dgm:pt modelId="{0119E7AB-DA72-429A-9FE9-4145B5A209A0}" type="pres">
      <dgm:prSet presAssocID="{1654FCA0-21C6-43A7-A218-068B33036F92}" presName="Name64" presStyleLbl="parChTrans1D4" presStyleIdx="2" presStyleCnt="5"/>
      <dgm:spPr/>
      <dgm:t>
        <a:bodyPr/>
        <a:lstStyle/>
        <a:p>
          <a:endParaRPr lang="en-US"/>
        </a:p>
      </dgm:t>
    </dgm:pt>
    <dgm:pt modelId="{9CA1F7A7-8784-47A0-80DF-AF3969D91A9E}" type="pres">
      <dgm:prSet presAssocID="{B17AEF01-7D7E-4494-B971-4F4D0134C3A9}" presName="hierRoot2" presStyleCnt="0">
        <dgm:presLayoutVars>
          <dgm:hierBranch val="init"/>
        </dgm:presLayoutVars>
      </dgm:prSet>
      <dgm:spPr/>
    </dgm:pt>
    <dgm:pt modelId="{E2356F22-8D79-4008-9156-432A2FF6B831}" type="pres">
      <dgm:prSet presAssocID="{B17AEF01-7D7E-4494-B971-4F4D0134C3A9}" presName="rootComposite" presStyleCnt="0"/>
      <dgm:spPr/>
    </dgm:pt>
    <dgm:pt modelId="{62BB1AA9-C810-446F-AFB2-81561D65EE5E}" type="pres">
      <dgm:prSet presAssocID="{B17AEF01-7D7E-4494-B971-4F4D0134C3A9}" presName="rootText" presStyleLbl="node4" presStyleIdx="2" presStyleCnt="5">
        <dgm:presLayoutVars>
          <dgm:chPref val="3"/>
        </dgm:presLayoutVars>
      </dgm:prSet>
      <dgm:spPr/>
      <dgm:t>
        <a:bodyPr/>
        <a:lstStyle/>
        <a:p>
          <a:endParaRPr lang="en-US"/>
        </a:p>
      </dgm:t>
    </dgm:pt>
    <dgm:pt modelId="{C553C32B-3FB2-440B-844B-CCC95AF04867}" type="pres">
      <dgm:prSet presAssocID="{B17AEF01-7D7E-4494-B971-4F4D0134C3A9}" presName="rootConnector" presStyleLbl="node4" presStyleIdx="2" presStyleCnt="5"/>
      <dgm:spPr/>
      <dgm:t>
        <a:bodyPr/>
        <a:lstStyle/>
        <a:p>
          <a:endParaRPr lang="en-US"/>
        </a:p>
      </dgm:t>
    </dgm:pt>
    <dgm:pt modelId="{AEC6BD51-31E6-466F-BE30-13C0EB109E86}" type="pres">
      <dgm:prSet presAssocID="{B17AEF01-7D7E-4494-B971-4F4D0134C3A9}" presName="hierChild4" presStyleCnt="0"/>
      <dgm:spPr/>
    </dgm:pt>
    <dgm:pt modelId="{23309993-7684-47D9-B30C-C565DD25FBF7}" type="pres">
      <dgm:prSet presAssocID="{B17AEF01-7D7E-4494-B971-4F4D0134C3A9}" presName="hierChild5" presStyleCnt="0"/>
      <dgm:spPr/>
    </dgm:pt>
    <dgm:pt modelId="{CECF69F5-50EB-4891-99FD-0AC2F8C73C43}" type="pres">
      <dgm:prSet presAssocID="{145EECC6-879E-488A-9C58-77ECC840ED58}" presName="hierChild5" presStyleCnt="0"/>
      <dgm:spPr/>
    </dgm:pt>
    <dgm:pt modelId="{380F6DB9-81F2-4913-942A-F12BAFB32465}" type="pres">
      <dgm:prSet presAssocID="{142A093A-2B96-4CA7-81D8-2C789635BCBB}" presName="hierChild5" presStyleCnt="0"/>
      <dgm:spPr/>
    </dgm:pt>
    <dgm:pt modelId="{3DDCE53C-12A6-4C26-9580-A9E3696B0893}" type="pres">
      <dgm:prSet presAssocID="{B7340ADC-5A4D-4B15-A996-05DEA09D8A52}" presName="Name64" presStyleLbl="parChTrans1D2" presStyleIdx="4" presStyleCnt="6"/>
      <dgm:spPr/>
      <dgm:t>
        <a:bodyPr/>
        <a:lstStyle/>
        <a:p>
          <a:endParaRPr lang="en-US"/>
        </a:p>
      </dgm:t>
    </dgm:pt>
    <dgm:pt modelId="{26B58515-48B1-42B6-8CA1-FB53FF361BA4}" type="pres">
      <dgm:prSet presAssocID="{2A2BDACA-F874-4B22-ACF6-65448B8AC971}" presName="hierRoot2" presStyleCnt="0">
        <dgm:presLayoutVars>
          <dgm:hierBranch val="init"/>
        </dgm:presLayoutVars>
      </dgm:prSet>
      <dgm:spPr/>
    </dgm:pt>
    <dgm:pt modelId="{36DF01C7-FD70-4306-A2CE-400AB54BA600}" type="pres">
      <dgm:prSet presAssocID="{2A2BDACA-F874-4B22-ACF6-65448B8AC971}" presName="rootComposite" presStyleCnt="0"/>
      <dgm:spPr/>
    </dgm:pt>
    <dgm:pt modelId="{50BF0F4E-3C5B-4167-8E24-CA31D94ABC30}" type="pres">
      <dgm:prSet presAssocID="{2A2BDACA-F874-4B22-ACF6-65448B8AC971}" presName="rootText" presStyleLbl="node2" presStyleIdx="4" presStyleCnt="6">
        <dgm:presLayoutVars>
          <dgm:chPref val="3"/>
        </dgm:presLayoutVars>
      </dgm:prSet>
      <dgm:spPr/>
      <dgm:t>
        <a:bodyPr/>
        <a:lstStyle/>
        <a:p>
          <a:endParaRPr lang="en-US"/>
        </a:p>
      </dgm:t>
    </dgm:pt>
    <dgm:pt modelId="{594E4191-037E-4861-810A-27DEC0CB74EC}" type="pres">
      <dgm:prSet presAssocID="{2A2BDACA-F874-4B22-ACF6-65448B8AC971}" presName="rootConnector" presStyleLbl="node2" presStyleIdx="4" presStyleCnt="6"/>
      <dgm:spPr/>
      <dgm:t>
        <a:bodyPr/>
        <a:lstStyle/>
        <a:p>
          <a:endParaRPr lang="en-US"/>
        </a:p>
      </dgm:t>
    </dgm:pt>
    <dgm:pt modelId="{52CF0ED5-90C7-445F-821F-AA16E5EB5534}" type="pres">
      <dgm:prSet presAssocID="{2A2BDACA-F874-4B22-ACF6-65448B8AC971}" presName="hierChild4" presStyleCnt="0"/>
      <dgm:spPr/>
    </dgm:pt>
    <dgm:pt modelId="{6C13F90D-E180-4A19-A483-647A85A12D37}" type="pres">
      <dgm:prSet presAssocID="{B2613194-96A9-4135-8B4C-CFC8701BED77}" presName="Name64" presStyleLbl="parChTrans1D3" presStyleIdx="3" presStyleCnt="5"/>
      <dgm:spPr/>
      <dgm:t>
        <a:bodyPr/>
        <a:lstStyle/>
        <a:p>
          <a:endParaRPr lang="en-US"/>
        </a:p>
      </dgm:t>
    </dgm:pt>
    <dgm:pt modelId="{1634549C-A166-49BB-8897-8CA464F1BA70}" type="pres">
      <dgm:prSet presAssocID="{D57658AC-4A79-4CA7-960B-B498A732F3CF}" presName="hierRoot2" presStyleCnt="0">
        <dgm:presLayoutVars>
          <dgm:hierBranch val="init"/>
        </dgm:presLayoutVars>
      </dgm:prSet>
      <dgm:spPr/>
    </dgm:pt>
    <dgm:pt modelId="{05C36BE7-DBF4-4CFD-B908-E721082F5062}" type="pres">
      <dgm:prSet presAssocID="{D57658AC-4A79-4CA7-960B-B498A732F3CF}" presName="rootComposite" presStyleCnt="0"/>
      <dgm:spPr/>
    </dgm:pt>
    <dgm:pt modelId="{A043DDBB-C42D-4636-8214-581C7CA23612}" type="pres">
      <dgm:prSet presAssocID="{D57658AC-4A79-4CA7-960B-B498A732F3CF}" presName="rootText" presStyleLbl="node3" presStyleIdx="3" presStyleCnt="5">
        <dgm:presLayoutVars>
          <dgm:chPref val="3"/>
        </dgm:presLayoutVars>
      </dgm:prSet>
      <dgm:spPr/>
      <dgm:t>
        <a:bodyPr/>
        <a:lstStyle/>
        <a:p>
          <a:endParaRPr lang="en-US"/>
        </a:p>
      </dgm:t>
    </dgm:pt>
    <dgm:pt modelId="{B8AD6DBD-563F-49CF-B4F2-63181886E39D}" type="pres">
      <dgm:prSet presAssocID="{D57658AC-4A79-4CA7-960B-B498A732F3CF}" presName="rootConnector" presStyleLbl="node3" presStyleIdx="3" presStyleCnt="5"/>
      <dgm:spPr/>
      <dgm:t>
        <a:bodyPr/>
        <a:lstStyle/>
        <a:p>
          <a:endParaRPr lang="en-US"/>
        </a:p>
      </dgm:t>
    </dgm:pt>
    <dgm:pt modelId="{564F6937-2935-47F2-BD6C-9485985E985A}" type="pres">
      <dgm:prSet presAssocID="{D57658AC-4A79-4CA7-960B-B498A732F3CF}" presName="hierChild4" presStyleCnt="0"/>
      <dgm:spPr/>
    </dgm:pt>
    <dgm:pt modelId="{D621D622-B52F-47D2-97F7-583C91476A0D}" type="pres">
      <dgm:prSet presAssocID="{C4B521E9-8813-482D-B44C-478FBB60537E}" presName="Name64" presStyleLbl="parChTrans1D4" presStyleIdx="3" presStyleCnt="5"/>
      <dgm:spPr/>
      <dgm:t>
        <a:bodyPr/>
        <a:lstStyle/>
        <a:p>
          <a:endParaRPr lang="en-US"/>
        </a:p>
      </dgm:t>
    </dgm:pt>
    <dgm:pt modelId="{B58A82F5-84BD-4EBF-914C-3FB477658AE6}" type="pres">
      <dgm:prSet presAssocID="{58CD0580-1689-484D-A13E-CC6D097062DA}" presName="hierRoot2" presStyleCnt="0">
        <dgm:presLayoutVars>
          <dgm:hierBranch val="init"/>
        </dgm:presLayoutVars>
      </dgm:prSet>
      <dgm:spPr/>
    </dgm:pt>
    <dgm:pt modelId="{2E648DFE-05F7-46CE-9F96-A7DDEB3C905F}" type="pres">
      <dgm:prSet presAssocID="{58CD0580-1689-484D-A13E-CC6D097062DA}" presName="rootComposite" presStyleCnt="0"/>
      <dgm:spPr/>
    </dgm:pt>
    <dgm:pt modelId="{6736EB3A-A8F8-4C81-8D75-8BE1E5D178B2}" type="pres">
      <dgm:prSet presAssocID="{58CD0580-1689-484D-A13E-CC6D097062DA}" presName="rootText" presStyleLbl="node4" presStyleIdx="3" presStyleCnt="5">
        <dgm:presLayoutVars>
          <dgm:chPref val="3"/>
        </dgm:presLayoutVars>
      </dgm:prSet>
      <dgm:spPr/>
      <dgm:t>
        <a:bodyPr/>
        <a:lstStyle/>
        <a:p>
          <a:endParaRPr lang="en-US"/>
        </a:p>
      </dgm:t>
    </dgm:pt>
    <dgm:pt modelId="{5E2818D9-8BCA-4E3C-A972-71AF9AF0CA71}" type="pres">
      <dgm:prSet presAssocID="{58CD0580-1689-484D-A13E-CC6D097062DA}" presName="rootConnector" presStyleLbl="node4" presStyleIdx="3" presStyleCnt="5"/>
      <dgm:spPr/>
      <dgm:t>
        <a:bodyPr/>
        <a:lstStyle/>
        <a:p>
          <a:endParaRPr lang="en-US"/>
        </a:p>
      </dgm:t>
    </dgm:pt>
    <dgm:pt modelId="{0EAB4495-BC38-4100-8140-143FF2287EBE}" type="pres">
      <dgm:prSet presAssocID="{58CD0580-1689-484D-A13E-CC6D097062DA}" presName="hierChild4" presStyleCnt="0"/>
      <dgm:spPr/>
    </dgm:pt>
    <dgm:pt modelId="{0A0BB0A2-5EF5-4FE9-B286-D52F325F4B4B}" type="pres">
      <dgm:prSet presAssocID="{58CD0580-1689-484D-A13E-CC6D097062DA}" presName="hierChild5" presStyleCnt="0"/>
      <dgm:spPr/>
    </dgm:pt>
    <dgm:pt modelId="{065BDCE3-9A03-47AD-B27F-5EBC367B05C1}" type="pres">
      <dgm:prSet presAssocID="{D57658AC-4A79-4CA7-960B-B498A732F3CF}" presName="hierChild5" presStyleCnt="0"/>
      <dgm:spPr/>
    </dgm:pt>
    <dgm:pt modelId="{1FE55658-476F-4D70-AA49-89911C0E5778}" type="pres">
      <dgm:prSet presAssocID="{2A2BDACA-F874-4B22-ACF6-65448B8AC971}" presName="hierChild5" presStyleCnt="0"/>
      <dgm:spPr/>
    </dgm:pt>
    <dgm:pt modelId="{1D6B7EB1-FCD1-4240-B5CC-33588E449952}" type="pres">
      <dgm:prSet presAssocID="{A6D51C24-E1A3-4EFE-978E-43D4434FF867}" presName="Name64" presStyleLbl="parChTrans1D2" presStyleIdx="5" presStyleCnt="6"/>
      <dgm:spPr/>
      <dgm:t>
        <a:bodyPr/>
        <a:lstStyle/>
        <a:p>
          <a:endParaRPr lang="en-US"/>
        </a:p>
      </dgm:t>
    </dgm:pt>
    <dgm:pt modelId="{0EEA76F1-D333-43BD-8BAF-050DA81F4E47}" type="pres">
      <dgm:prSet presAssocID="{263ED0D3-8214-44E4-A723-67E171F29831}" presName="hierRoot2" presStyleCnt="0">
        <dgm:presLayoutVars>
          <dgm:hierBranch val="init"/>
        </dgm:presLayoutVars>
      </dgm:prSet>
      <dgm:spPr/>
    </dgm:pt>
    <dgm:pt modelId="{0ADC6501-2AC9-45CA-933D-5F3FF4F6D9FD}" type="pres">
      <dgm:prSet presAssocID="{263ED0D3-8214-44E4-A723-67E171F29831}" presName="rootComposite" presStyleCnt="0"/>
      <dgm:spPr/>
    </dgm:pt>
    <dgm:pt modelId="{4D7B9340-80D3-42A1-ABAB-5620972800FB}" type="pres">
      <dgm:prSet presAssocID="{263ED0D3-8214-44E4-A723-67E171F29831}" presName="rootText" presStyleLbl="node2" presStyleIdx="5" presStyleCnt="6">
        <dgm:presLayoutVars>
          <dgm:chPref val="3"/>
        </dgm:presLayoutVars>
      </dgm:prSet>
      <dgm:spPr/>
      <dgm:t>
        <a:bodyPr/>
        <a:lstStyle/>
        <a:p>
          <a:endParaRPr lang="en-US"/>
        </a:p>
      </dgm:t>
    </dgm:pt>
    <dgm:pt modelId="{30880422-0032-4553-BC91-1E53CC870CEE}" type="pres">
      <dgm:prSet presAssocID="{263ED0D3-8214-44E4-A723-67E171F29831}" presName="rootConnector" presStyleLbl="node2" presStyleIdx="5" presStyleCnt="6"/>
      <dgm:spPr/>
      <dgm:t>
        <a:bodyPr/>
        <a:lstStyle/>
        <a:p>
          <a:endParaRPr lang="en-US"/>
        </a:p>
      </dgm:t>
    </dgm:pt>
    <dgm:pt modelId="{2CC00553-0D31-4805-87B5-70F95462EBA6}" type="pres">
      <dgm:prSet presAssocID="{263ED0D3-8214-44E4-A723-67E171F29831}" presName="hierChild4" presStyleCnt="0"/>
      <dgm:spPr/>
    </dgm:pt>
    <dgm:pt modelId="{E130D426-64F7-4524-8722-230DA1C53C5C}" type="pres">
      <dgm:prSet presAssocID="{3CAFA79A-1194-4E38-8040-DCFE1D72BF47}" presName="Name64" presStyleLbl="parChTrans1D3" presStyleIdx="4" presStyleCnt="5"/>
      <dgm:spPr/>
      <dgm:t>
        <a:bodyPr/>
        <a:lstStyle/>
        <a:p>
          <a:endParaRPr lang="en-US"/>
        </a:p>
      </dgm:t>
    </dgm:pt>
    <dgm:pt modelId="{1C2AD3DD-576E-44B1-862A-1BF2C31E29AE}" type="pres">
      <dgm:prSet presAssocID="{51B12BBB-EA5A-44BA-95F4-BB405502CE3E}" presName="hierRoot2" presStyleCnt="0">
        <dgm:presLayoutVars>
          <dgm:hierBranch val="init"/>
        </dgm:presLayoutVars>
      </dgm:prSet>
      <dgm:spPr/>
    </dgm:pt>
    <dgm:pt modelId="{E921D30E-67A5-4BAD-B2A0-0FA8A439845F}" type="pres">
      <dgm:prSet presAssocID="{51B12BBB-EA5A-44BA-95F4-BB405502CE3E}" presName="rootComposite" presStyleCnt="0"/>
      <dgm:spPr/>
    </dgm:pt>
    <dgm:pt modelId="{3A808059-1A4A-4CA9-B0FC-B4417CC15E73}" type="pres">
      <dgm:prSet presAssocID="{51B12BBB-EA5A-44BA-95F4-BB405502CE3E}" presName="rootText" presStyleLbl="node3" presStyleIdx="4" presStyleCnt="5">
        <dgm:presLayoutVars>
          <dgm:chPref val="3"/>
        </dgm:presLayoutVars>
      </dgm:prSet>
      <dgm:spPr/>
      <dgm:t>
        <a:bodyPr/>
        <a:lstStyle/>
        <a:p>
          <a:endParaRPr lang="en-US"/>
        </a:p>
      </dgm:t>
    </dgm:pt>
    <dgm:pt modelId="{989FFBE6-E34D-4FD0-A0F6-8CC973A2DEA1}" type="pres">
      <dgm:prSet presAssocID="{51B12BBB-EA5A-44BA-95F4-BB405502CE3E}" presName="rootConnector" presStyleLbl="node3" presStyleIdx="4" presStyleCnt="5"/>
      <dgm:spPr/>
      <dgm:t>
        <a:bodyPr/>
        <a:lstStyle/>
        <a:p>
          <a:endParaRPr lang="en-US"/>
        </a:p>
      </dgm:t>
    </dgm:pt>
    <dgm:pt modelId="{3C87B0A4-2DAA-4954-988F-AAF1EAAE4846}" type="pres">
      <dgm:prSet presAssocID="{51B12BBB-EA5A-44BA-95F4-BB405502CE3E}" presName="hierChild4" presStyleCnt="0"/>
      <dgm:spPr/>
    </dgm:pt>
    <dgm:pt modelId="{17C0FFFB-8F31-493A-9A01-9E5DEAE9AE21}" type="pres">
      <dgm:prSet presAssocID="{ABCFFA9D-7FFC-4032-9CE0-187749B6FE5F}" presName="Name64" presStyleLbl="parChTrans1D4" presStyleIdx="4" presStyleCnt="5"/>
      <dgm:spPr/>
      <dgm:t>
        <a:bodyPr/>
        <a:lstStyle/>
        <a:p>
          <a:endParaRPr lang="en-US"/>
        </a:p>
      </dgm:t>
    </dgm:pt>
    <dgm:pt modelId="{6CC091A7-C393-49FF-BC68-CECBD391DB6F}" type="pres">
      <dgm:prSet presAssocID="{A7CC1FCF-1315-40CB-A083-7C4CDC391F8E}" presName="hierRoot2" presStyleCnt="0">
        <dgm:presLayoutVars>
          <dgm:hierBranch val="init"/>
        </dgm:presLayoutVars>
      </dgm:prSet>
      <dgm:spPr/>
    </dgm:pt>
    <dgm:pt modelId="{0AB8FBE2-EED0-4A5D-969C-377CEB6732A1}" type="pres">
      <dgm:prSet presAssocID="{A7CC1FCF-1315-40CB-A083-7C4CDC391F8E}" presName="rootComposite" presStyleCnt="0"/>
      <dgm:spPr/>
    </dgm:pt>
    <dgm:pt modelId="{03806217-19A3-4619-8925-A6A14A9AAA92}" type="pres">
      <dgm:prSet presAssocID="{A7CC1FCF-1315-40CB-A083-7C4CDC391F8E}" presName="rootText" presStyleLbl="node4" presStyleIdx="4" presStyleCnt="5">
        <dgm:presLayoutVars>
          <dgm:chPref val="3"/>
        </dgm:presLayoutVars>
      </dgm:prSet>
      <dgm:spPr/>
      <dgm:t>
        <a:bodyPr/>
        <a:lstStyle/>
        <a:p>
          <a:endParaRPr lang="en-US"/>
        </a:p>
      </dgm:t>
    </dgm:pt>
    <dgm:pt modelId="{59FA477A-EC3E-4225-834C-77F2C6BA9FCE}" type="pres">
      <dgm:prSet presAssocID="{A7CC1FCF-1315-40CB-A083-7C4CDC391F8E}" presName="rootConnector" presStyleLbl="node4" presStyleIdx="4" presStyleCnt="5"/>
      <dgm:spPr/>
      <dgm:t>
        <a:bodyPr/>
        <a:lstStyle/>
        <a:p>
          <a:endParaRPr lang="en-US"/>
        </a:p>
      </dgm:t>
    </dgm:pt>
    <dgm:pt modelId="{FCE708D9-AD1D-4E95-B1D8-D9A9D67E3372}" type="pres">
      <dgm:prSet presAssocID="{A7CC1FCF-1315-40CB-A083-7C4CDC391F8E}" presName="hierChild4" presStyleCnt="0"/>
      <dgm:spPr/>
    </dgm:pt>
    <dgm:pt modelId="{AC19D601-2167-40C9-9B0C-4DEE266A62E9}" type="pres">
      <dgm:prSet presAssocID="{A7CC1FCF-1315-40CB-A083-7C4CDC391F8E}" presName="hierChild5" presStyleCnt="0"/>
      <dgm:spPr/>
    </dgm:pt>
    <dgm:pt modelId="{593C71D4-50DF-42BF-B6C4-A85B7CA824D2}" type="pres">
      <dgm:prSet presAssocID="{51B12BBB-EA5A-44BA-95F4-BB405502CE3E}" presName="hierChild5" presStyleCnt="0"/>
      <dgm:spPr/>
    </dgm:pt>
    <dgm:pt modelId="{5E4CBCA2-F687-4973-BB87-441261369B35}" type="pres">
      <dgm:prSet presAssocID="{263ED0D3-8214-44E4-A723-67E171F29831}" presName="hierChild5" presStyleCnt="0"/>
      <dgm:spPr/>
    </dgm:pt>
    <dgm:pt modelId="{6D7F7AED-CF06-44B4-B349-AF7A2D5B1941}" type="pres">
      <dgm:prSet presAssocID="{A54BA6C4-AD60-4A93-A545-505F45F68FDE}" presName="hierChild3" presStyleCnt="0"/>
      <dgm:spPr/>
    </dgm:pt>
  </dgm:ptLst>
  <dgm:cxnLst>
    <dgm:cxn modelId="{5A608235-7BAB-49D1-8E6A-81AACC3C201A}" type="presOf" srcId="{51B12BBB-EA5A-44BA-95F4-BB405502CE3E}" destId="{3A808059-1A4A-4CA9-B0FC-B4417CC15E73}" srcOrd="0" destOrd="0" presId="urn:microsoft.com/office/officeart/2009/3/layout/HorizontalOrganizationChart"/>
    <dgm:cxn modelId="{208909BB-AC99-4B0F-939C-D17A8493FD7E}" type="presOf" srcId="{58CD0580-1689-484D-A13E-CC6D097062DA}" destId="{6736EB3A-A8F8-4C81-8D75-8BE1E5D178B2}" srcOrd="0" destOrd="0" presId="urn:microsoft.com/office/officeart/2009/3/layout/HorizontalOrganizationChart"/>
    <dgm:cxn modelId="{145F6236-4DB2-455F-B48C-FD2DA05669CA}" srcId="{D57658AC-4A79-4CA7-960B-B498A732F3CF}" destId="{58CD0580-1689-484D-A13E-CC6D097062DA}" srcOrd="0" destOrd="0" parTransId="{C4B521E9-8813-482D-B44C-478FBB60537E}" sibTransId="{CD3C87EC-7B32-4151-9EAC-161406BDDBD6}"/>
    <dgm:cxn modelId="{63E9BE46-A214-48FB-927E-3C01FA99FAE0}" type="presOf" srcId="{B0C684F6-F130-4E66-A69B-F00BD8392590}" destId="{33FA376E-41C3-434A-8579-F266AC14A472}" srcOrd="1" destOrd="0" presId="urn:microsoft.com/office/officeart/2009/3/layout/HorizontalOrganizationChart"/>
    <dgm:cxn modelId="{63121119-3A42-4021-8569-23C73126A016}" type="presOf" srcId="{C7FAF5A5-DA21-49E2-8442-68A312F37D95}" destId="{15863444-BD5A-465F-A87C-EB333F132186}" srcOrd="0" destOrd="0" presId="urn:microsoft.com/office/officeart/2009/3/layout/HorizontalOrganizationChart"/>
    <dgm:cxn modelId="{AC168ADD-1D11-4B7C-9BB4-4B4E5C58904F}" srcId="{A54BA6C4-AD60-4A93-A545-505F45F68FDE}" destId="{6178A74E-1978-4B33-8809-88871070CE15}" srcOrd="0" destOrd="0" parTransId="{46AD32AC-A7E7-4A00-8597-C4BCD086DBFB}" sibTransId="{12A31559-1D3A-4FDB-9C4B-54572CB5F469}"/>
    <dgm:cxn modelId="{36D10637-81CE-4D1A-BD67-8C26740FF2D2}" type="presOf" srcId="{4EC81082-9E79-4D4C-AFA0-205E08997872}" destId="{C4EEC32B-4FDB-4C0D-9CB0-A774A38C4718}" srcOrd="0" destOrd="0" presId="urn:microsoft.com/office/officeart/2009/3/layout/HorizontalOrganizationChart"/>
    <dgm:cxn modelId="{CB02EFEC-B07E-470B-AA42-DA8D43383CD8}" srcId="{4795DC07-C484-43CB-A16F-3434F8A6BDAC}" destId="{B0C684F6-F130-4E66-A69B-F00BD8392590}" srcOrd="0" destOrd="0" parTransId="{1F4148CF-216B-4B91-831A-C61A0B03E566}" sibTransId="{0A7BA92B-4006-411A-9E3D-0086DD9CA2EF}"/>
    <dgm:cxn modelId="{F8398A02-D9D7-4183-8377-E59FA60A336B}" srcId="{145EECC6-879E-488A-9C58-77ECC840ED58}" destId="{B17AEF01-7D7E-4494-B971-4F4D0134C3A9}" srcOrd="0" destOrd="0" parTransId="{1654FCA0-21C6-43A7-A218-068B33036F92}" sibTransId="{1A2C7E2A-72AE-484D-9FD5-7A59B0741D6E}"/>
    <dgm:cxn modelId="{E178FC36-34DD-47A0-AA8F-AD527C2B62B8}" type="presOf" srcId="{A6D51C24-E1A3-4EFE-978E-43D4434FF867}" destId="{1D6B7EB1-FCD1-4240-B5CC-33588E449952}" srcOrd="0" destOrd="0" presId="urn:microsoft.com/office/officeart/2009/3/layout/HorizontalOrganizationChart"/>
    <dgm:cxn modelId="{D42BE219-FAE7-47B0-B150-43E6D1377DFC}" type="presOf" srcId="{AE069B57-44C3-49DE-B0FD-FF191075F9C1}" destId="{23B99CCF-60BB-49F1-981E-E34CD320860E}" srcOrd="0" destOrd="0" presId="urn:microsoft.com/office/officeart/2009/3/layout/HorizontalOrganizationChart"/>
    <dgm:cxn modelId="{9F440616-62EC-4589-A06E-A99ED0EF0F30}" srcId="{A54BA6C4-AD60-4A93-A545-505F45F68FDE}" destId="{263ED0D3-8214-44E4-A723-67E171F29831}" srcOrd="5" destOrd="0" parTransId="{A6D51C24-E1A3-4EFE-978E-43D4434FF867}" sibTransId="{A4E479FE-70D8-4F56-BA0C-40E66FB47D95}"/>
    <dgm:cxn modelId="{C9719A20-A572-453B-A619-6765E6375BB2}" type="presOf" srcId="{5D86846C-32E3-48B5-B92E-DFB1EFC7FA46}" destId="{3869063B-D01E-4465-BE2A-D4002DE1602A}" srcOrd="0" destOrd="0" presId="urn:microsoft.com/office/officeart/2009/3/layout/HorizontalOrganizationChart"/>
    <dgm:cxn modelId="{63F2CF04-6825-422D-BD9E-34E2DDD22707}" srcId="{51B12BBB-EA5A-44BA-95F4-BB405502CE3E}" destId="{A7CC1FCF-1315-40CB-A083-7C4CDC391F8E}" srcOrd="0" destOrd="0" parTransId="{ABCFFA9D-7FFC-4032-9CE0-187749B6FE5F}" sibTransId="{64A1C4AA-8739-4BAA-BBE0-AEC0165C25E8}"/>
    <dgm:cxn modelId="{62318BF3-0A82-4D87-873C-CD5CD59D7B18}" type="presOf" srcId="{4795DC07-C484-43CB-A16F-3434F8A6BDAC}" destId="{D991CF16-6306-40D4-AF01-F9A410AD3B48}" srcOrd="1" destOrd="0" presId="urn:microsoft.com/office/officeart/2009/3/layout/HorizontalOrganizationChart"/>
    <dgm:cxn modelId="{BDE7BBFB-AF33-46D8-A72C-4B49CB452180}" type="presOf" srcId="{A54BA6C4-AD60-4A93-A545-505F45F68FDE}" destId="{24C81908-9271-4FE6-8E0B-E49ADB84BA82}" srcOrd="0" destOrd="0" presId="urn:microsoft.com/office/officeart/2009/3/layout/HorizontalOrganizationChart"/>
    <dgm:cxn modelId="{95DA173E-FEAC-4D84-8D8E-77C5BEB0C488}" type="presOf" srcId="{3CAFA79A-1194-4E38-8040-DCFE1D72BF47}" destId="{E130D426-64F7-4524-8722-230DA1C53C5C}" srcOrd="0" destOrd="0" presId="urn:microsoft.com/office/officeart/2009/3/layout/HorizontalOrganizationChart"/>
    <dgm:cxn modelId="{D01FFBCA-0111-48CC-9709-BB008434706B}" srcId="{263ED0D3-8214-44E4-A723-67E171F29831}" destId="{51B12BBB-EA5A-44BA-95F4-BB405502CE3E}" srcOrd="0" destOrd="0" parTransId="{3CAFA79A-1194-4E38-8040-DCFE1D72BF47}" sibTransId="{B4FDF61C-E1B5-45F6-A6C7-80422A76002D}"/>
    <dgm:cxn modelId="{781F6C32-1EAE-4709-ABB7-8368BD68CFE4}" type="presOf" srcId="{C4B521E9-8813-482D-B44C-478FBB60537E}" destId="{D621D622-B52F-47D2-97F7-583C91476A0D}" srcOrd="0" destOrd="0" presId="urn:microsoft.com/office/officeart/2009/3/layout/HorizontalOrganizationChart"/>
    <dgm:cxn modelId="{B4972030-6630-42D1-B0BD-AE0D3D15A751}" type="presOf" srcId="{860E0C65-901A-46B9-AD71-AF544EF60E03}" destId="{BE0DBEB4-558C-410E-A6B1-FD4AEB5D20D0}" srcOrd="0" destOrd="0" presId="urn:microsoft.com/office/officeart/2009/3/layout/HorizontalOrganizationChart"/>
    <dgm:cxn modelId="{4454AD76-9585-43DE-8E32-5E6AC7F26993}" srcId="{A54BA6C4-AD60-4A93-A545-505F45F68FDE}" destId="{142A093A-2B96-4CA7-81D8-2C789635BCBB}" srcOrd="3" destOrd="0" parTransId="{4EC81082-9E79-4D4C-AFA0-205E08997872}" sibTransId="{1EA65AC5-1168-4488-B0EE-AABA7519DA91}"/>
    <dgm:cxn modelId="{D1E26D1A-35B3-49A6-9300-91313F7EBCD6}" srcId="{6178A74E-1978-4B33-8809-88871070CE15}" destId="{EC8325D8-EBCD-4BC5-9408-A0798664F346}" srcOrd="0" destOrd="0" parTransId="{FA9791F2-4E14-44A0-9DA1-D66EDC82B0ED}" sibTransId="{1A7D3B9A-B53D-4F05-8A48-9155116FCFF9}"/>
    <dgm:cxn modelId="{4CD40113-87D3-499E-AB81-65EA2303CEDC}" type="presOf" srcId="{51B12BBB-EA5A-44BA-95F4-BB405502CE3E}" destId="{989FFBE6-E34D-4FD0-A0F6-8CC973A2DEA1}" srcOrd="1" destOrd="0" presId="urn:microsoft.com/office/officeart/2009/3/layout/HorizontalOrganizationChart"/>
    <dgm:cxn modelId="{E20BE2B3-5508-4FE0-90C6-8F326B426D66}" type="presOf" srcId="{263ED0D3-8214-44E4-A723-67E171F29831}" destId="{30880422-0032-4553-BC91-1E53CC870CEE}" srcOrd="1" destOrd="0" presId="urn:microsoft.com/office/officeart/2009/3/layout/HorizontalOrganizationChart"/>
    <dgm:cxn modelId="{36360589-059E-43FC-90E2-7AAEA0C39DA6}" type="presOf" srcId="{B7340ADC-5A4D-4B15-A996-05DEA09D8A52}" destId="{3DDCE53C-12A6-4C26-9580-A9E3696B0893}" srcOrd="0" destOrd="0" presId="urn:microsoft.com/office/officeart/2009/3/layout/HorizontalOrganizationChart"/>
    <dgm:cxn modelId="{E808ED73-642E-474C-90EF-910E98E485A1}" srcId="{EC8325D8-EBCD-4BC5-9408-A0798664F346}" destId="{C7FAF5A5-DA21-49E2-8442-68A312F37D95}" srcOrd="0" destOrd="0" parTransId="{5D86846C-32E3-48B5-B92E-DFB1EFC7FA46}" sibTransId="{3C55F608-7270-497A-8ED0-96075954C2C1}"/>
    <dgm:cxn modelId="{3F12B92F-E0FE-4EB3-A7FC-A7F0EDC6D12D}" type="presOf" srcId="{AE069B57-44C3-49DE-B0FD-FF191075F9C1}" destId="{23D619DB-88EF-4D77-9220-FC9887E4E54C}" srcOrd="1" destOrd="0" presId="urn:microsoft.com/office/officeart/2009/3/layout/HorizontalOrganizationChart"/>
    <dgm:cxn modelId="{EE2A967A-5057-4F3E-A383-F0D37BA20353}" type="presOf" srcId="{B2613194-96A9-4135-8B4C-CFC8701BED77}" destId="{6C13F90D-E180-4A19-A483-647A85A12D37}" srcOrd="0" destOrd="0" presId="urn:microsoft.com/office/officeart/2009/3/layout/HorizontalOrganizationChart"/>
    <dgm:cxn modelId="{FFA30364-1955-46FC-A467-7AD4B4BD9DD3}" type="presOf" srcId="{ABCFFA9D-7FFC-4032-9CE0-187749B6FE5F}" destId="{17C0FFFB-8F31-493A-9A01-9E5DEAE9AE21}" srcOrd="0" destOrd="0" presId="urn:microsoft.com/office/officeart/2009/3/layout/HorizontalOrganizationChart"/>
    <dgm:cxn modelId="{1C313809-A079-4CBB-9E7F-E6A4B416E2B0}" type="presOf" srcId="{A7CC1FCF-1315-40CB-A083-7C4CDC391F8E}" destId="{03806217-19A3-4619-8925-A6A14A9AAA92}" srcOrd="0" destOrd="0" presId="urn:microsoft.com/office/officeart/2009/3/layout/HorizontalOrganizationChart"/>
    <dgm:cxn modelId="{FB459BC7-9B42-43F7-929A-867989F8D5EC}" type="presOf" srcId="{2AB6A924-07FB-41FB-8EF2-1A98C5BC479D}" destId="{04F49253-B608-47FF-9669-3B5A1BDC19A0}" srcOrd="0" destOrd="0" presId="urn:microsoft.com/office/officeart/2009/3/layout/HorizontalOrganizationChart"/>
    <dgm:cxn modelId="{772CC006-F736-40F1-BDD3-3D1372B78CC1}" srcId="{A54BA6C4-AD60-4A93-A545-505F45F68FDE}" destId="{2A2BDACA-F874-4B22-ACF6-65448B8AC971}" srcOrd="4" destOrd="0" parTransId="{B7340ADC-5A4D-4B15-A996-05DEA09D8A52}" sibTransId="{5DA657CC-700D-4C1B-AF36-BB0C28143771}"/>
    <dgm:cxn modelId="{F5026BFC-6640-4C8F-88B0-4F600C9C4B31}" type="presOf" srcId="{6178A74E-1978-4B33-8809-88871070CE15}" destId="{354D255C-C906-46C5-9CD8-25B1E68AF1DB}" srcOrd="0" destOrd="0" presId="urn:microsoft.com/office/officeart/2009/3/layout/HorizontalOrganizationChart"/>
    <dgm:cxn modelId="{F048AAF6-30E4-41F0-AD8B-967D81C4B45F}" type="presOf" srcId="{263ED0D3-8214-44E4-A723-67E171F29831}" destId="{4D7B9340-80D3-42A1-ABAB-5620972800FB}" srcOrd="0" destOrd="0" presId="urn:microsoft.com/office/officeart/2009/3/layout/HorizontalOrganizationChart"/>
    <dgm:cxn modelId="{68ABCCE7-1212-4377-9ED9-DF6E5017E581}" type="presOf" srcId="{4922EC42-2626-44EC-85E1-4570B1928BFD}" destId="{21B67E50-2D43-430A-AE7E-E411F89B435B}" srcOrd="0" destOrd="0" presId="urn:microsoft.com/office/officeart/2009/3/layout/HorizontalOrganizationChart"/>
    <dgm:cxn modelId="{82055D09-8D79-49DC-B358-79D5B9792127}" type="presOf" srcId="{79183784-0924-4336-BB56-E431CEE20059}" destId="{46736AAC-7B0A-41ED-B6A4-E29B085F3986}" srcOrd="0" destOrd="0" presId="urn:microsoft.com/office/officeart/2009/3/layout/HorizontalOrganizationChart"/>
    <dgm:cxn modelId="{F068FC6F-6AE8-4441-A23C-E048C85F5740}" type="presOf" srcId="{D57658AC-4A79-4CA7-960B-B498A732F3CF}" destId="{B8AD6DBD-563F-49CF-B4F2-63181886E39D}" srcOrd="1" destOrd="0" presId="urn:microsoft.com/office/officeart/2009/3/layout/HorizontalOrganizationChart"/>
    <dgm:cxn modelId="{DCCCB5B1-22D6-4B5F-AE7B-0E5640C9B075}" type="presOf" srcId="{B17AEF01-7D7E-4494-B971-4F4D0134C3A9}" destId="{62BB1AA9-C810-446F-AFB2-81561D65EE5E}" srcOrd="0" destOrd="0" presId="urn:microsoft.com/office/officeart/2009/3/layout/HorizontalOrganizationChart"/>
    <dgm:cxn modelId="{8E11ED6E-FE3F-4969-92B6-79E192F39DDE}" type="presOf" srcId="{2A2BDACA-F874-4B22-ACF6-65448B8AC971}" destId="{50BF0F4E-3C5B-4167-8E24-CA31D94ABC30}" srcOrd="0" destOrd="0" presId="urn:microsoft.com/office/officeart/2009/3/layout/HorizontalOrganizationChart"/>
    <dgm:cxn modelId="{815EF7A3-9398-43CD-906C-04604726F755}" type="presOf" srcId="{2A2BDACA-F874-4B22-ACF6-65448B8AC971}" destId="{594E4191-037E-4861-810A-27DEC0CB74EC}" srcOrd="1" destOrd="0" presId="urn:microsoft.com/office/officeart/2009/3/layout/HorizontalOrganizationChart"/>
    <dgm:cxn modelId="{C1ADA688-CF3F-438C-8A0B-8E72B60BC16C}" type="presOf" srcId="{C7FAF5A5-DA21-49E2-8442-68A312F37D95}" destId="{0CD76AAA-D5F7-4F52-A7B0-490B10060F0A}" srcOrd="1" destOrd="0" presId="urn:microsoft.com/office/officeart/2009/3/layout/HorizontalOrganizationChart"/>
    <dgm:cxn modelId="{77F56EC6-F4CE-4668-9C69-5AEDDF182321}" type="presOf" srcId="{EC8325D8-EBCD-4BC5-9408-A0798664F346}" destId="{F7228DE6-AC75-47C4-A87A-81EF928AF1F5}" srcOrd="1" destOrd="0" presId="urn:microsoft.com/office/officeart/2009/3/layout/HorizontalOrganizationChart"/>
    <dgm:cxn modelId="{A66821B7-7CD6-4B38-A9B1-9DEEF377D8EC}" type="presOf" srcId="{44ED48B4-6B14-48F8-B142-59DC1FF4934E}" destId="{E2A280BE-94DD-4B67-A72C-27250F9236EF}" srcOrd="0" destOrd="0" presId="urn:microsoft.com/office/officeart/2009/3/layout/HorizontalOrganizationChart"/>
    <dgm:cxn modelId="{6D75FCFD-402A-4109-8126-22C95FC2947C}" type="presOf" srcId="{142A093A-2B96-4CA7-81D8-2C789635BCBB}" destId="{C212FC81-2FBB-4C89-8565-B61C78EA69E2}" srcOrd="0" destOrd="0" presId="urn:microsoft.com/office/officeart/2009/3/layout/HorizontalOrganizationChart"/>
    <dgm:cxn modelId="{3C1AD50C-A89B-475A-9144-D31EEF0930D3}" type="presOf" srcId="{EC8325D8-EBCD-4BC5-9408-A0798664F346}" destId="{52D68011-8D66-4655-A8D9-A1FF2EB7A476}" srcOrd="0" destOrd="0" presId="urn:microsoft.com/office/officeart/2009/3/layout/HorizontalOrganizationChart"/>
    <dgm:cxn modelId="{CF5DC36A-AD1C-4341-9270-C4C9367045B7}" type="presOf" srcId="{145EECC6-879E-488A-9C58-77ECC840ED58}" destId="{8FF86EB2-AFC4-4485-B804-43D0559EA07F}" srcOrd="0" destOrd="0" presId="urn:microsoft.com/office/officeart/2009/3/layout/HorizontalOrganizationChart"/>
    <dgm:cxn modelId="{34CBF3EF-AD33-40AF-B6D3-58C8606EF028}" type="presOf" srcId="{A7CC1FCF-1315-40CB-A083-7C4CDC391F8E}" destId="{59FA477A-EC3E-4225-834C-77F2C6BA9FCE}" srcOrd="1" destOrd="0" presId="urn:microsoft.com/office/officeart/2009/3/layout/HorizontalOrganizationChart"/>
    <dgm:cxn modelId="{90BCD9C7-B35E-4A77-88BB-81E39336410E}" srcId="{B0C684F6-F130-4E66-A69B-F00BD8392590}" destId="{AE069B57-44C3-49DE-B0FD-FF191075F9C1}" srcOrd="0" destOrd="0" parTransId="{D7BCE50E-72C6-4BF8-970D-45A650DF748D}" sibTransId="{B0AAFE44-E399-4D76-87BC-CCEC4A95D070}"/>
    <dgm:cxn modelId="{3550D770-2968-4935-85C4-B2BDAAE04B67}" type="presOf" srcId="{B0C684F6-F130-4E66-A69B-F00BD8392590}" destId="{E2484DEB-7C2F-4208-81EB-754644A26B70}" srcOrd="0" destOrd="0" presId="urn:microsoft.com/office/officeart/2009/3/layout/HorizontalOrganizationChart"/>
    <dgm:cxn modelId="{35E6E86E-C102-4983-B481-5E4E41792BE4}" type="presOf" srcId="{46AD32AC-A7E7-4A00-8597-C4BCD086DBFB}" destId="{5C525EC1-39B4-450B-9429-62A433D3C410}" srcOrd="0" destOrd="0" presId="urn:microsoft.com/office/officeart/2009/3/layout/HorizontalOrganizationChart"/>
    <dgm:cxn modelId="{12AE2A34-7557-45CF-AA82-716F3FB15F26}" srcId="{A54BA6C4-AD60-4A93-A545-505F45F68FDE}" destId="{4795DC07-C484-43CB-A16F-3434F8A6BDAC}" srcOrd="1" destOrd="0" parTransId="{79183784-0924-4336-BB56-E431CEE20059}" sibTransId="{13B34B6F-D2EC-4A9E-B864-8430D5EF5CF5}"/>
    <dgm:cxn modelId="{EFE35842-85DE-4150-B89D-9ADB1CE014E1}" type="presOf" srcId="{860E0C65-901A-46B9-AD71-AF544EF60E03}" destId="{5A37E819-9260-4B9E-97E3-0796D5321107}" srcOrd="1" destOrd="0" presId="urn:microsoft.com/office/officeart/2009/3/layout/HorizontalOrganizationChart"/>
    <dgm:cxn modelId="{090E804B-41AC-460C-B95A-0187205DCF16}" type="presOf" srcId="{D7BCE50E-72C6-4BF8-970D-45A650DF748D}" destId="{2BCA2907-BE2D-4DE9-AB1C-A06BCDFB8E6A}" srcOrd="0" destOrd="0" presId="urn:microsoft.com/office/officeart/2009/3/layout/HorizontalOrganizationChart"/>
    <dgm:cxn modelId="{A2111A69-2BE5-4AED-930A-992B64FB568C}" srcId="{2A2BDACA-F874-4B22-ACF6-65448B8AC971}" destId="{D57658AC-4A79-4CA7-960B-B498A732F3CF}" srcOrd="0" destOrd="0" parTransId="{B2613194-96A9-4135-8B4C-CFC8701BED77}" sibTransId="{74A52E10-505C-44DA-8E7E-4320D7233513}"/>
    <dgm:cxn modelId="{50915597-276B-4460-9F3B-534012F094ED}" type="presOf" srcId="{6178A74E-1978-4B33-8809-88871070CE15}" destId="{10F08868-DFA5-48D6-B512-CFA5EF170B70}" srcOrd="1" destOrd="0" presId="urn:microsoft.com/office/officeart/2009/3/layout/HorizontalOrganizationChart"/>
    <dgm:cxn modelId="{391DF73A-1C86-461F-BC77-38078F067037}" srcId="{44ED48B4-6B14-48F8-B142-59DC1FF4934E}" destId="{A54BA6C4-AD60-4A93-A545-505F45F68FDE}" srcOrd="0" destOrd="0" parTransId="{AFE3A104-D0B7-4CE3-B699-4259F803E684}" sibTransId="{E2A88A6B-1175-4C68-BDC7-258EFAD3DCC5}"/>
    <dgm:cxn modelId="{39A85CF7-1621-48EB-8ABB-9A3B9D075CDA}" type="presOf" srcId="{B17AEF01-7D7E-4494-B971-4F4D0134C3A9}" destId="{C553C32B-3FB2-440B-844B-CCC95AF04867}" srcOrd="1" destOrd="0" presId="urn:microsoft.com/office/officeart/2009/3/layout/HorizontalOrganizationChart"/>
    <dgm:cxn modelId="{A6367DE0-7998-46F8-8798-ED1E9760F4A5}" srcId="{142A093A-2B96-4CA7-81D8-2C789635BCBB}" destId="{145EECC6-879E-488A-9C58-77ECC840ED58}" srcOrd="0" destOrd="0" parTransId="{4922EC42-2626-44EC-85E1-4570B1928BFD}" sibTransId="{2DA2835A-55F1-4C41-B80A-0171F0FE4EAA}"/>
    <dgm:cxn modelId="{3D2B52AC-8F30-45AF-A923-B54C14B38D14}" type="presOf" srcId="{58CD0580-1689-484D-A13E-CC6D097062DA}" destId="{5E2818D9-8BCA-4E3C-A972-71AF9AF0CA71}" srcOrd="1" destOrd="0" presId="urn:microsoft.com/office/officeart/2009/3/layout/HorizontalOrganizationChart"/>
    <dgm:cxn modelId="{72535AD1-EE40-44AD-8578-2795341DC616}" type="presOf" srcId="{4795DC07-C484-43CB-A16F-3434F8A6BDAC}" destId="{D271A41B-7917-422C-B80E-A5991FE4BFD9}" srcOrd="0" destOrd="0" presId="urn:microsoft.com/office/officeart/2009/3/layout/HorizontalOrganizationChart"/>
    <dgm:cxn modelId="{5CC13F5F-D7CB-4A2C-9D41-BACC9F786EA3}" type="presOf" srcId="{145EECC6-879E-488A-9C58-77ECC840ED58}" destId="{4263D61B-0226-493B-9A1F-2FCE1A5B057B}" srcOrd="1" destOrd="0" presId="urn:microsoft.com/office/officeart/2009/3/layout/HorizontalOrganizationChart"/>
    <dgm:cxn modelId="{BE49BDAF-FDC2-432A-9B24-5D504EC15A09}" srcId="{A54BA6C4-AD60-4A93-A545-505F45F68FDE}" destId="{860E0C65-901A-46B9-AD71-AF544EF60E03}" srcOrd="2" destOrd="0" parTransId="{2AB6A924-07FB-41FB-8EF2-1A98C5BC479D}" sibTransId="{04B7A5AA-1873-4AED-8366-149E07274ECB}"/>
    <dgm:cxn modelId="{C6713126-83E5-4B39-B1CB-4D580C1D5EB5}" type="presOf" srcId="{1F4148CF-216B-4B91-831A-C61A0B03E566}" destId="{7CEE7D7A-8795-4AE8-92B3-BA8B30FA5303}" srcOrd="0" destOrd="0" presId="urn:microsoft.com/office/officeart/2009/3/layout/HorizontalOrganizationChart"/>
    <dgm:cxn modelId="{99375F41-1EE8-4B34-8D07-FEA48D31CFCB}" type="presOf" srcId="{D57658AC-4A79-4CA7-960B-B498A732F3CF}" destId="{A043DDBB-C42D-4636-8214-581C7CA23612}" srcOrd="0" destOrd="0" presId="urn:microsoft.com/office/officeart/2009/3/layout/HorizontalOrganizationChart"/>
    <dgm:cxn modelId="{49823D2A-FC00-4480-97A6-7A2BE6603080}" type="presOf" srcId="{A54BA6C4-AD60-4A93-A545-505F45F68FDE}" destId="{2CF18BF4-E25E-4966-9129-96D37EEDA475}" srcOrd="1" destOrd="0" presId="urn:microsoft.com/office/officeart/2009/3/layout/HorizontalOrganizationChart"/>
    <dgm:cxn modelId="{E700A5DA-93DA-4D4C-8329-44BDDED2E803}" type="presOf" srcId="{1654FCA0-21C6-43A7-A218-068B33036F92}" destId="{0119E7AB-DA72-429A-9FE9-4145B5A209A0}" srcOrd="0" destOrd="0" presId="urn:microsoft.com/office/officeart/2009/3/layout/HorizontalOrganizationChart"/>
    <dgm:cxn modelId="{544D5C5A-B7CF-4937-A011-4BC7C1043A3E}" type="presOf" srcId="{FA9791F2-4E14-44A0-9DA1-D66EDC82B0ED}" destId="{61955D99-7175-474D-B6C6-E5440A6443CE}" srcOrd="0" destOrd="0" presId="urn:microsoft.com/office/officeart/2009/3/layout/HorizontalOrganizationChart"/>
    <dgm:cxn modelId="{BC1CD107-15BF-4D8E-9340-4A3D1E4FA7CB}" type="presOf" srcId="{142A093A-2B96-4CA7-81D8-2C789635BCBB}" destId="{F7F4B47A-7A11-435C-890C-9A75CA3714ED}" srcOrd="1" destOrd="0" presId="urn:microsoft.com/office/officeart/2009/3/layout/HorizontalOrganizationChart"/>
    <dgm:cxn modelId="{8F8C9783-7E25-48D6-A3E4-02373B1751C6}" type="presParOf" srcId="{E2A280BE-94DD-4B67-A72C-27250F9236EF}" destId="{C6C42E9D-16B4-4741-8492-1ED0C970BDEE}" srcOrd="0" destOrd="0" presId="urn:microsoft.com/office/officeart/2009/3/layout/HorizontalOrganizationChart"/>
    <dgm:cxn modelId="{FF93FEBF-FCE6-4B1D-98EC-46928A8D9037}" type="presParOf" srcId="{C6C42E9D-16B4-4741-8492-1ED0C970BDEE}" destId="{2271D66A-87EA-427D-9966-B1436AA57BC4}" srcOrd="0" destOrd="0" presId="urn:microsoft.com/office/officeart/2009/3/layout/HorizontalOrganizationChart"/>
    <dgm:cxn modelId="{B6E919F2-383F-4D92-92D3-846F80D86FE8}" type="presParOf" srcId="{2271D66A-87EA-427D-9966-B1436AA57BC4}" destId="{24C81908-9271-4FE6-8E0B-E49ADB84BA82}" srcOrd="0" destOrd="0" presId="urn:microsoft.com/office/officeart/2009/3/layout/HorizontalOrganizationChart"/>
    <dgm:cxn modelId="{D0619519-F9F9-4872-A25A-49736322E32F}" type="presParOf" srcId="{2271D66A-87EA-427D-9966-B1436AA57BC4}" destId="{2CF18BF4-E25E-4966-9129-96D37EEDA475}" srcOrd="1" destOrd="0" presId="urn:microsoft.com/office/officeart/2009/3/layout/HorizontalOrganizationChart"/>
    <dgm:cxn modelId="{810C8F21-3883-44D9-B892-19C8E687CAE3}" type="presParOf" srcId="{C6C42E9D-16B4-4741-8492-1ED0C970BDEE}" destId="{ABEF597C-C828-43A8-B480-EBA76DDBDBA6}" srcOrd="1" destOrd="0" presId="urn:microsoft.com/office/officeart/2009/3/layout/HorizontalOrganizationChart"/>
    <dgm:cxn modelId="{0FCFA12D-6A2F-446F-A277-F25F8BD359F3}" type="presParOf" srcId="{ABEF597C-C828-43A8-B480-EBA76DDBDBA6}" destId="{5C525EC1-39B4-450B-9429-62A433D3C410}" srcOrd="0" destOrd="0" presId="urn:microsoft.com/office/officeart/2009/3/layout/HorizontalOrganizationChart"/>
    <dgm:cxn modelId="{E12E7CE3-AE1E-43DD-AF29-1D0C5B6A06A7}" type="presParOf" srcId="{ABEF597C-C828-43A8-B480-EBA76DDBDBA6}" destId="{3F93A635-EF00-403D-8BBF-257B340CA67B}" srcOrd="1" destOrd="0" presId="urn:microsoft.com/office/officeart/2009/3/layout/HorizontalOrganizationChart"/>
    <dgm:cxn modelId="{45CAC388-0999-46E7-982A-9ED93B6CF062}" type="presParOf" srcId="{3F93A635-EF00-403D-8BBF-257B340CA67B}" destId="{8199DE5F-5ED6-4A13-B0E1-823B58A76D82}" srcOrd="0" destOrd="0" presId="urn:microsoft.com/office/officeart/2009/3/layout/HorizontalOrganizationChart"/>
    <dgm:cxn modelId="{73AF4B69-E10D-4789-92F9-05F1DED39A73}" type="presParOf" srcId="{8199DE5F-5ED6-4A13-B0E1-823B58A76D82}" destId="{354D255C-C906-46C5-9CD8-25B1E68AF1DB}" srcOrd="0" destOrd="0" presId="urn:microsoft.com/office/officeart/2009/3/layout/HorizontalOrganizationChart"/>
    <dgm:cxn modelId="{A6266189-4428-409C-BCE2-28C5C2205ACD}" type="presParOf" srcId="{8199DE5F-5ED6-4A13-B0E1-823B58A76D82}" destId="{10F08868-DFA5-48D6-B512-CFA5EF170B70}" srcOrd="1" destOrd="0" presId="urn:microsoft.com/office/officeart/2009/3/layout/HorizontalOrganizationChart"/>
    <dgm:cxn modelId="{DD07ECDA-E35A-4BBD-9B51-34B19B16325D}" type="presParOf" srcId="{3F93A635-EF00-403D-8BBF-257B340CA67B}" destId="{64A37F73-93D7-4575-92AF-54251566A12E}" srcOrd="1" destOrd="0" presId="urn:microsoft.com/office/officeart/2009/3/layout/HorizontalOrganizationChart"/>
    <dgm:cxn modelId="{26B0A955-B9DB-4CBC-875E-C64E20D2C125}" type="presParOf" srcId="{64A37F73-93D7-4575-92AF-54251566A12E}" destId="{61955D99-7175-474D-B6C6-E5440A6443CE}" srcOrd="0" destOrd="0" presId="urn:microsoft.com/office/officeart/2009/3/layout/HorizontalOrganizationChart"/>
    <dgm:cxn modelId="{6C5FE0D0-A5A0-4DA9-8509-B488D0EA3F6F}" type="presParOf" srcId="{64A37F73-93D7-4575-92AF-54251566A12E}" destId="{2A829316-4863-4045-9117-734EBC1CCE94}" srcOrd="1" destOrd="0" presId="urn:microsoft.com/office/officeart/2009/3/layout/HorizontalOrganizationChart"/>
    <dgm:cxn modelId="{E47BC8FB-A8D9-4CCF-85CA-C748D8FBF0A9}" type="presParOf" srcId="{2A829316-4863-4045-9117-734EBC1CCE94}" destId="{CA2670EC-649C-40B6-8359-189FA0C082AC}" srcOrd="0" destOrd="0" presId="urn:microsoft.com/office/officeart/2009/3/layout/HorizontalOrganizationChart"/>
    <dgm:cxn modelId="{F581FDEE-7507-40DD-B065-2388A7048652}" type="presParOf" srcId="{CA2670EC-649C-40B6-8359-189FA0C082AC}" destId="{52D68011-8D66-4655-A8D9-A1FF2EB7A476}" srcOrd="0" destOrd="0" presId="urn:microsoft.com/office/officeart/2009/3/layout/HorizontalOrganizationChart"/>
    <dgm:cxn modelId="{66526E3A-DCBD-49E4-B0D8-3F8271641CC4}" type="presParOf" srcId="{CA2670EC-649C-40B6-8359-189FA0C082AC}" destId="{F7228DE6-AC75-47C4-A87A-81EF928AF1F5}" srcOrd="1" destOrd="0" presId="urn:microsoft.com/office/officeart/2009/3/layout/HorizontalOrganizationChart"/>
    <dgm:cxn modelId="{D61E3848-6B22-4D8C-B603-9B295972AB2B}" type="presParOf" srcId="{2A829316-4863-4045-9117-734EBC1CCE94}" destId="{AC133210-4973-4B09-AE1B-59B260BB2562}" srcOrd="1" destOrd="0" presId="urn:microsoft.com/office/officeart/2009/3/layout/HorizontalOrganizationChart"/>
    <dgm:cxn modelId="{4F8AC44D-85D5-41CC-9A8F-3FB605209D8B}" type="presParOf" srcId="{AC133210-4973-4B09-AE1B-59B260BB2562}" destId="{3869063B-D01E-4465-BE2A-D4002DE1602A}" srcOrd="0" destOrd="0" presId="urn:microsoft.com/office/officeart/2009/3/layout/HorizontalOrganizationChart"/>
    <dgm:cxn modelId="{6B0AEA5A-E3A7-49B3-904C-0223289CEC25}" type="presParOf" srcId="{AC133210-4973-4B09-AE1B-59B260BB2562}" destId="{1ED19B3C-81F1-47D4-A625-FF4E96C376B2}" srcOrd="1" destOrd="0" presId="urn:microsoft.com/office/officeart/2009/3/layout/HorizontalOrganizationChart"/>
    <dgm:cxn modelId="{ACBBC71C-B49A-4067-B230-3AC801905601}" type="presParOf" srcId="{1ED19B3C-81F1-47D4-A625-FF4E96C376B2}" destId="{D33F7FE5-0B80-478A-B4F5-6FD92B8B7F81}" srcOrd="0" destOrd="0" presId="urn:microsoft.com/office/officeart/2009/3/layout/HorizontalOrganizationChart"/>
    <dgm:cxn modelId="{1E051570-6A26-48BB-9F38-457C9BAFE93E}" type="presParOf" srcId="{D33F7FE5-0B80-478A-B4F5-6FD92B8B7F81}" destId="{15863444-BD5A-465F-A87C-EB333F132186}" srcOrd="0" destOrd="0" presId="urn:microsoft.com/office/officeart/2009/3/layout/HorizontalOrganizationChart"/>
    <dgm:cxn modelId="{CB43F4C1-FDA4-41DF-A3B1-7C33EACD8B97}" type="presParOf" srcId="{D33F7FE5-0B80-478A-B4F5-6FD92B8B7F81}" destId="{0CD76AAA-D5F7-4F52-A7B0-490B10060F0A}" srcOrd="1" destOrd="0" presId="urn:microsoft.com/office/officeart/2009/3/layout/HorizontalOrganizationChart"/>
    <dgm:cxn modelId="{E0E67727-F9A0-49CF-96E0-234AF028625D}" type="presParOf" srcId="{1ED19B3C-81F1-47D4-A625-FF4E96C376B2}" destId="{1F22CB6F-7E15-4C69-9708-11F911F0F7D4}" srcOrd="1" destOrd="0" presId="urn:microsoft.com/office/officeart/2009/3/layout/HorizontalOrganizationChart"/>
    <dgm:cxn modelId="{E7E70236-7967-428E-9926-C89783ADB1C7}" type="presParOf" srcId="{1ED19B3C-81F1-47D4-A625-FF4E96C376B2}" destId="{327AE0FF-2F80-4EFC-9A99-0CBDFC02C9A5}" srcOrd="2" destOrd="0" presId="urn:microsoft.com/office/officeart/2009/3/layout/HorizontalOrganizationChart"/>
    <dgm:cxn modelId="{A62FCA89-2688-4F73-A6AE-171C3B836F7C}" type="presParOf" srcId="{2A829316-4863-4045-9117-734EBC1CCE94}" destId="{F1F5E5FE-EB20-4B4C-A3E6-CB1543D126D5}" srcOrd="2" destOrd="0" presId="urn:microsoft.com/office/officeart/2009/3/layout/HorizontalOrganizationChart"/>
    <dgm:cxn modelId="{C00DA81D-CB1E-492F-BC57-4AC668E8C95B}" type="presParOf" srcId="{3F93A635-EF00-403D-8BBF-257B340CA67B}" destId="{0F24957C-D506-42B8-A8A0-51845ECE0A7D}" srcOrd="2" destOrd="0" presId="urn:microsoft.com/office/officeart/2009/3/layout/HorizontalOrganizationChart"/>
    <dgm:cxn modelId="{2CB27470-473F-41B9-8C91-382C3A76F652}" type="presParOf" srcId="{ABEF597C-C828-43A8-B480-EBA76DDBDBA6}" destId="{46736AAC-7B0A-41ED-B6A4-E29B085F3986}" srcOrd="2" destOrd="0" presId="urn:microsoft.com/office/officeart/2009/3/layout/HorizontalOrganizationChart"/>
    <dgm:cxn modelId="{C08A91A9-6A97-4F3A-9719-0F5EE555E933}" type="presParOf" srcId="{ABEF597C-C828-43A8-B480-EBA76DDBDBA6}" destId="{0D736BD1-E36E-4233-BF68-E119D9FE5B4F}" srcOrd="3" destOrd="0" presId="urn:microsoft.com/office/officeart/2009/3/layout/HorizontalOrganizationChart"/>
    <dgm:cxn modelId="{983A862D-5175-43E0-81BA-5C63CA97A0B2}" type="presParOf" srcId="{0D736BD1-E36E-4233-BF68-E119D9FE5B4F}" destId="{A7EFE106-7A03-4BC6-AC0B-881A4B83D498}" srcOrd="0" destOrd="0" presId="urn:microsoft.com/office/officeart/2009/3/layout/HorizontalOrganizationChart"/>
    <dgm:cxn modelId="{1332A569-A815-44CB-8C9F-969BCCBB2BAA}" type="presParOf" srcId="{A7EFE106-7A03-4BC6-AC0B-881A4B83D498}" destId="{D271A41B-7917-422C-B80E-A5991FE4BFD9}" srcOrd="0" destOrd="0" presId="urn:microsoft.com/office/officeart/2009/3/layout/HorizontalOrganizationChart"/>
    <dgm:cxn modelId="{55A23858-021A-4CE6-A4F5-5AE81D6C691C}" type="presParOf" srcId="{A7EFE106-7A03-4BC6-AC0B-881A4B83D498}" destId="{D991CF16-6306-40D4-AF01-F9A410AD3B48}" srcOrd="1" destOrd="0" presId="urn:microsoft.com/office/officeart/2009/3/layout/HorizontalOrganizationChart"/>
    <dgm:cxn modelId="{2D9D495E-8A3B-4CF8-99F2-7C93CA0CB621}" type="presParOf" srcId="{0D736BD1-E36E-4233-BF68-E119D9FE5B4F}" destId="{3C1916AF-02DE-45CF-8CC9-4E7CC06427CC}" srcOrd="1" destOrd="0" presId="urn:microsoft.com/office/officeart/2009/3/layout/HorizontalOrganizationChart"/>
    <dgm:cxn modelId="{09984E68-4EB1-4279-918E-62F86FAF185A}" type="presParOf" srcId="{3C1916AF-02DE-45CF-8CC9-4E7CC06427CC}" destId="{7CEE7D7A-8795-4AE8-92B3-BA8B30FA5303}" srcOrd="0" destOrd="0" presId="urn:microsoft.com/office/officeart/2009/3/layout/HorizontalOrganizationChart"/>
    <dgm:cxn modelId="{9C5A61F9-72B9-4507-AACF-609AAC93EDF8}" type="presParOf" srcId="{3C1916AF-02DE-45CF-8CC9-4E7CC06427CC}" destId="{480E026E-AA5D-4720-8B84-CBA83586DDE1}" srcOrd="1" destOrd="0" presId="urn:microsoft.com/office/officeart/2009/3/layout/HorizontalOrganizationChart"/>
    <dgm:cxn modelId="{A4A1DB15-5690-4492-B5AE-D89706012508}" type="presParOf" srcId="{480E026E-AA5D-4720-8B84-CBA83586DDE1}" destId="{B53D5723-DEC6-4A90-94A5-51DFA3A29919}" srcOrd="0" destOrd="0" presId="urn:microsoft.com/office/officeart/2009/3/layout/HorizontalOrganizationChart"/>
    <dgm:cxn modelId="{46F77548-4F3D-49E1-9706-D5D44DA7AA5A}" type="presParOf" srcId="{B53D5723-DEC6-4A90-94A5-51DFA3A29919}" destId="{E2484DEB-7C2F-4208-81EB-754644A26B70}" srcOrd="0" destOrd="0" presId="urn:microsoft.com/office/officeart/2009/3/layout/HorizontalOrganizationChart"/>
    <dgm:cxn modelId="{21E132EB-4F0B-4B56-821B-1149805F98A9}" type="presParOf" srcId="{B53D5723-DEC6-4A90-94A5-51DFA3A29919}" destId="{33FA376E-41C3-434A-8579-F266AC14A472}" srcOrd="1" destOrd="0" presId="urn:microsoft.com/office/officeart/2009/3/layout/HorizontalOrganizationChart"/>
    <dgm:cxn modelId="{32FA10FE-E381-4813-9ABC-C21AD58E5878}" type="presParOf" srcId="{480E026E-AA5D-4720-8B84-CBA83586DDE1}" destId="{CFC53166-0E73-47A8-87D4-6BDD86BB12EF}" srcOrd="1" destOrd="0" presId="urn:microsoft.com/office/officeart/2009/3/layout/HorizontalOrganizationChart"/>
    <dgm:cxn modelId="{B44DD8E9-412F-44C5-9ACE-2B6CF9C2D66C}" type="presParOf" srcId="{CFC53166-0E73-47A8-87D4-6BDD86BB12EF}" destId="{2BCA2907-BE2D-4DE9-AB1C-A06BCDFB8E6A}" srcOrd="0" destOrd="0" presId="urn:microsoft.com/office/officeart/2009/3/layout/HorizontalOrganizationChart"/>
    <dgm:cxn modelId="{4A104213-1E8C-4239-BD99-C622FAF284E1}" type="presParOf" srcId="{CFC53166-0E73-47A8-87D4-6BDD86BB12EF}" destId="{C6A8274D-AE2A-4483-9ACF-1ABB72803C6B}" srcOrd="1" destOrd="0" presId="urn:microsoft.com/office/officeart/2009/3/layout/HorizontalOrganizationChart"/>
    <dgm:cxn modelId="{5F2C97FC-1D61-4B20-B134-1FF869DDD19F}" type="presParOf" srcId="{C6A8274D-AE2A-4483-9ACF-1ABB72803C6B}" destId="{38206A74-1765-4BF2-9EAA-9C2F3CDB07E1}" srcOrd="0" destOrd="0" presId="urn:microsoft.com/office/officeart/2009/3/layout/HorizontalOrganizationChart"/>
    <dgm:cxn modelId="{1102D39C-C31F-4AB4-89CE-2F084AA772DD}" type="presParOf" srcId="{38206A74-1765-4BF2-9EAA-9C2F3CDB07E1}" destId="{23B99CCF-60BB-49F1-981E-E34CD320860E}" srcOrd="0" destOrd="0" presId="urn:microsoft.com/office/officeart/2009/3/layout/HorizontalOrganizationChart"/>
    <dgm:cxn modelId="{D88E8B7A-8155-4AF9-9525-9DB485374C12}" type="presParOf" srcId="{38206A74-1765-4BF2-9EAA-9C2F3CDB07E1}" destId="{23D619DB-88EF-4D77-9220-FC9887E4E54C}" srcOrd="1" destOrd="0" presId="urn:microsoft.com/office/officeart/2009/3/layout/HorizontalOrganizationChart"/>
    <dgm:cxn modelId="{9265DED9-77DD-4BF8-8D2C-4CE82F4DC2F0}" type="presParOf" srcId="{C6A8274D-AE2A-4483-9ACF-1ABB72803C6B}" destId="{192F7EA4-2D71-4DE9-963D-ACA97D3384D3}" srcOrd="1" destOrd="0" presId="urn:microsoft.com/office/officeart/2009/3/layout/HorizontalOrganizationChart"/>
    <dgm:cxn modelId="{3F9A4CED-B250-49E4-BC3C-640CAAB5A2A9}" type="presParOf" srcId="{C6A8274D-AE2A-4483-9ACF-1ABB72803C6B}" destId="{F1019F77-7BEA-46DC-9BF5-9CFE4C659CAD}" srcOrd="2" destOrd="0" presId="urn:microsoft.com/office/officeart/2009/3/layout/HorizontalOrganizationChart"/>
    <dgm:cxn modelId="{10FEC8C3-7542-4E36-A23E-6384EDE873F1}" type="presParOf" srcId="{480E026E-AA5D-4720-8B84-CBA83586DDE1}" destId="{D862621A-AC6F-45AD-99B2-E67DB26CED5F}" srcOrd="2" destOrd="0" presId="urn:microsoft.com/office/officeart/2009/3/layout/HorizontalOrganizationChart"/>
    <dgm:cxn modelId="{375FD954-7F32-4BB2-B269-823390107372}" type="presParOf" srcId="{0D736BD1-E36E-4233-BF68-E119D9FE5B4F}" destId="{4AB90A79-0104-4649-979A-8C03B925119E}" srcOrd="2" destOrd="0" presId="urn:microsoft.com/office/officeart/2009/3/layout/HorizontalOrganizationChart"/>
    <dgm:cxn modelId="{6A71C1D3-FE9D-491C-9628-4B1CA542FCAD}" type="presParOf" srcId="{ABEF597C-C828-43A8-B480-EBA76DDBDBA6}" destId="{04F49253-B608-47FF-9669-3B5A1BDC19A0}" srcOrd="4" destOrd="0" presId="urn:microsoft.com/office/officeart/2009/3/layout/HorizontalOrganizationChart"/>
    <dgm:cxn modelId="{F09A7F05-602B-4064-84AE-19B7C5312BDB}" type="presParOf" srcId="{ABEF597C-C828-43A8-B480-EBA76DDBDBA6}" destId="{213A4A0A-B0A8-4241-86BC-ED30194CE572}" srcOrd="5" destOrd="0" presId="urn:microsoft.com/office/officeart/2009/3/layout/HorizontalOrganizationChart"/>
    <dgm:cxn modelId="{24225B06-05AD-4E43-A944-F902D00AF229}" type="presParOf" srcId="{213A4A0A-B0A8-4241-86BC-ED30194CE572}" destId="{CF41A013-2E51-4BE2-B6CD-C1995785E065}" srcOrd="0" destOrd="0" presId="urn:microsoft.com/office/officeart/2009/3/layout/HorizontalOrganizationChart"/>
    <dgm:cxn modelId="{F9B98B77-B2FA-4176-9109-C5C5EB32015B}" type="presParOf" srcId="{CF41A013-2E51-4BE2-B6CD-C1995785E065}" destId="{BE0DBEB4-558C-410E-A6B1-FD4AEB5D20D0}" srcOrd="0" destOrd="0" presId="urn:microsoft.com/office/officeart/2009/3/layout/HorizontalOrganizationChart"/>
    <dgm:cxn modelId="{EBE956B1-7979-4C29-9BEF-D425CC5BC058}" type="presParOf" srcId="{CF41A013-2E51-4BE2-B6CD-C1995785E065}" destId="{5A37E819-9260-4B9E-97E3-0796D5321107}" srcOrd="1" destOrd="0" presId="urn:microsoft.com/office/officeart/2009/3/layout/HorizontalOrganizationChart"/>
    <dgm:cxn modelId="{78CF1AAC-5EA4-49E7-9B1E-EAE6587A9598}" type="presParOf" srcId="{213A4A0A-B0A8-4241-86BC-ED30194CE572}" destId="{19BDDD17-008A-451B-9A68-4EC822CDACEE}" srcOrd="1" destOrd="0" presId="urn:microsoft.com/office/officeart/2009/3/layout/HorizontalOrganizationChart"/>
    <dgm:cxn modelId="{8F0E2059-74F8-4B14-A11C-427B583DBBF6}" type="presParOf" srcId="{213A4A0A-B0A8-4241-86BC-ED30194CE572}" destId="{B6B1F901-B6FB-470A-8AA5-6FEF3A249DBA}" srcOrd="2" destOrd="0" presId="urn:microsoft.com/office/officeart/2009/3/layout/HorizontalOrganizationChart"/>
    <dgm:cxn modelId="{BF4FD56C-4073-4219-9E94-B227E00CC805}" type="presParOf" srcId="{ABEF597C-C828-43A8-B480-EBA76DDBDBA6}" destId="{C4EEC32B-4FDB-4C0D-9CB0-A774A38C4718}" srcOrd="6" destOrd="0" presId="urn:microsoft.com/office/officeart/2009/3/layout/HorizontalOrganizationChart"/>
    <dgm:cxn modelId="{0698935F-85C2-469D-AF84-12EA7BE7A62E}" type="presParOf" srcId="{ABEF597C-C828-43A8-B480-EBA76DDBDBA6}" destId="{A6D18743-C863-400B-BB36-B98AF92FAC53}" srcOrd="7" destOrd="0" presId="urn:microsoft.com/office/officeart/2009/3/layout/HorizontalOrganizationChart"/>
    <dgm:cxn modelId="{DDE78168-2875-4473-AAA3-7EAC77A86D59}" type="presParOf" srcId="{A6D18743-C863-400B-BB36-B98AF92FAC53}" destId="{0C3F0988-EF09-4825-877F-B346731756FE}" srcOrd="0" destOrd="0" presId="urn:microsoft.com/office/officeart/2009/3/layout/HorizontalOrganizationChart"/>
    <dgm:cxn modelId="{9DDE6391-C811-4E37-AD39-D3F31951DFCF}" type="presParOf" srcId="{0C3F0988-EF09-4825-877F-B346731756FE}" destId="{C212FC81-2FBB-4C89-8565-B61C78EA69E2}" srcOrd="0" destOrd="0" presId="urn:microsoft.com/office/officeart/2009/3/layout/HorizontalOrganizationChart"/>
    <dgm:cxn modelId="{4CF6CFA6-62CD-4325-BBD0-F59F817A6C44}" type="presParOf" srcId="{0C3F0988-EF09-4825-877F-B346731756FE}" destId="{F7F4B47A-7A11-435C-890C-9A75CA3714ED}" srcOrd="1" destOrd="0" presId="urn:microsoft.com/office/officeart/2009/3/layout/HorizontalOrganizationChart"/>
    <dgm:cxn modelId="{4F7A7584-CBDD-40E8-B4E8-E5F74BEDFA0F}" type="presParOf" srcId="{A6D18743-C863-400B-BB36-B98AF92FAC53}" destId="{DDFBF6BF-F24E-4CF2-837F-49F6EF73FF81}" srcOrd="1" destOrd="0" presId="urn:microsoft.com/office/officeart/2009/3/layout/HorizontalOrganizationChart"/>
    <dgm:cxn modelId="{716946D5-36C0-41AB-98DA-7B701447058A}" type="presParOf" srcId="{DDFBF6BF-F24E-4CF2-837F-49F6EF73FF81}" destId="{21B67E50-2D43-430A-AE7E-E411F89B435B}" srcOrd="0" destOrd="0" presId="urn:microsoft.com/office/officeart/2009/3/layout/HorizontalOrganizationChart"/>
    <dgm:cxn modelId="{8F6ACE48-3C35-4ED7-A7B0-0A869671D1B1}" type="presParOf" srcId="{DDFBF6BF-F24E-4CF2-837F-49F6EF73FF81}" destId="{30214B52-0DEE-4DF5-A2C6-4E91AB900661}" srcOrd="1" destOrd="0" presId="urn:microsoft.com/office/officeart/2009/3/layout/HorizontalOrganizationChart"/>
    <dgm:cxn modelId="{482C304E-DE59-4C5F-9D3E-49073D3E6D5A}" type="presParOf" srcId="{30214B52-0DEE-4DF5-A2C6-4E91AB900661}" destId="{E88FA1E7-D625-469B-9944-93D43E7419DC}" srcOrd="0" destOrd="0" presId="urn:microsoft.com/office/officeart/2009/3/layout/HorizontalOrganizationChart"/>
    <dgm:cxn modelId="{3B7B41F6-B89E-4FE1-A194-F6B8F83F676D}" type="presParOf" srcId="{E88FA1E7-D625-469B-9944-93D43E7419DC}" destId="{8FF86EB2-AFC4-4485-B804-43D0559EA07F}" srcOrd="0" destOrd="0" presId="urn:microsoft.com/office/officeart/2009/3/layout/HorizontalOrganizationChart"/>
    <dgm:cxn modelId="{FD2C3C24-E1B2-4038-8A7F-232F0D05EF01}" type="presParOf" srcId="{E88FA1E7-D625-469B-9944-93D43E7419DC}" destId="{4263D61B-0226-493B-9A1F-2FCE1A5B057B}" srcOrd="1" destOrd="0" presId="urn:microsoft.com/office/officeart/2009/3/layout/HorizontalOrganizationChart"/>
    <dgm:cxn modelId="{8676B5D0-03A4-4299-89ED-AD543818CBA2}" type="presParOf" srcId="{30214B52-0DEE-4DF5-A2C6-4E91AB900661}" destId="{08F7CEFD-DC73-4744-8956-E2EA47BEC4E9}" srcOrd="1" destOrd="0" presId="urn:microsoft.com/office/officeart/2009/3/layout/HorizontalOrganizationChart"/>
    <dgm:cxn modelId="{1C1C0DF6-8292-4769-8714-A3D81DC8C1D1}" type="presParOf" srcId="{08F7CEFD-DC73-4744-8956-E2EA47BEC4E9}" destId="{0119E7AB-DA72-429A-9FE9-4145B5A209A0}" srcOrd="0" destOrd="0" presId="urn:microsoft.com/office/officeart/2009/3/layout/HorizontalOrganizationChart"/>
    <dgm:cxn modelId="{8F1DEF09-8AB3-4C60-BF82-6E3C16C4785D}" type="presParOf" srcId="{08F7CEFD-DC73-4744-8956-E2EA47BEC4E9}" destId="{9CA1F7A7-8784-47A0-80DF-AF3969D91A9E}" srcOrd="1" destOrd="0" presId="urn:microsoft.com/office/officeart/2009/3/layout/HorizontalOrganizationChart"/>
    <dgm:cxn modelId="{191BC0AA-7850-4724-9A2D-81BCE9D9EF72}" type="presParOf" srcId="{9CA1F7A7-8784-47A0-80DF-AF3969D91A9E}" destId="{E2356F22-8D79-4008-9156-432A2FF6B831}" srcOrd="0" destOrd="0" presId="urn:microsoft.com/office/officeart/2009/3/layout/HorizontalOrganizationChart"/>
    <dgm:cxn modelId="{A317EA97-50F2-4E0A-81E7-6843E5C97370}" type="presParOf" srcId="{E2356F22-8D79-4008-9156-432A2FF6B831}" destId="{62BB1AA9-C810-446F-AFB2-81561D65EE5E}" srcOrd="0" destOrd="0" presId="urn:microsoft.com/office/officeart/2009/3/layout/HorizontalOrganizationChart"/>
    <dgm:cxn modelId="{70F0835B-95F7-47E5-95D4-EDD7519C9149}" type="presParOf" srcId="{E2356F22-8D79-4008-9156-432A2FF6B831}" destId="{C553C32B-3FB2-440B-844B-CCC95AF04867}" srcOrd="1" destOrd="0" presId="urn:microsoft.com/office/officeart/2009/3/layout/HorizontalOrganizationChart"/>
    <dgm:cxn modelId="{4354474B-E2A2-4045-A24C-FB365418F1BD}" type="presParOf" srcId="{9CA1F7A7-8784-47A0-80DF-AF3969D91A9E}" destId="{AEC6BD51-31E6-466F-BE30-13C0EB109E86}" srcOrd="1" destOrd="0" presId="urn:microsoft.com/office/officeart/2009/3/layout/HorizontalOrganizationChart"/>
    <dgm:cxn modelId="{09C6C190-FE13-4981-95C9-025B34B846B0}" type="presParOf" srcId="{9CA1F7A7-8784-47A0-80DF-AF3969D91A9E}" destId="{23309993-7684-47D9-B30C-C565DD25FBF7}" srcOrd="2" destOrd="0" presId="urn:microsoft.com/office/officeart/2009/3/layout/HorizontalOrganizationChart"/>
    <dgm:cxn modelId="{09F4C1C1-E578-4145-8E22-490ADD8D85B3}" type="presParOf" srcId="{30214B52-0DEE-4DF5-A2C6-4E91AB900661}" destId="{CECF69F5-50EB-4891-99FD-0AC2F8C73C43}" srcOrd="2" destOrd="0" presId="urn:microsoft.com/office/officeart/2009/3/layout/HorizontalOrganizationChart"/>
    <dgm:cxn modelId="{57D790C9-628C-490A-B570-A5E896945989}" type="presParOf" srcId="{A6D18743-C863-400B-BB36-B98AF92FAC53}" destId="{380F6DB9-81F2-4913-942A-F12BAFB32465}" srcOrd="2" destOrd="0" presId="urn:microsoft.com/office/officeart/2009/3/layout/HorizontalOrganizationChart"/>
    <dgm:cxn modelId="{79C5C717-BF28-40A6-9A15-05590BB58D6A}" type="presParOf" srcId="{ABEF597C-C828-43A8-B480-EBA76DDBDBA6}" destId="{3DDCE53C-12A6-4C26-9580-A9E3696B0893}" srcOrd="8" destOrd="0" presId="urn:microsoft.com/office/officeart/2009/3/layout/HorizontalOrganizationChart"/>
    <dgm:cxn modelId="{A2CF4899-8C36-49E3-BE9C-F880C3816A03}" type="presParOf" srcId="{ABEF597C-C828-43A8-B480-EBA76DDBDBA6}" destId="{26B58515-48B1-42B6-8CA1-FB53FF361BA4}" srcOrd="9" destOrd="0" presId="urn:microsoft.com/office/officeart/2009/3/layout/HorizontalOrganizationChart"/>
    <dgm:cxn modelId="{B610027A-AEE5-4833-B655-0CF800248464}" type="presParOf" srcId="{26B58515-48B1-42B6-8CA1-FB53FF361BA4}" destId="{36DF01C7-FD70-4306-A2CE-400AB54BA600}" srcOrd="0" destOrd="0" presId="urn:microsoft.com/office/officeart/2009/3/layout/HorizontalOrganizationChart"/>
    <dgm:cxn modelId="{EFC83A19-B9DD-47F1-B15C-959228566136}" type="presParOf" srcId="{36DF01C7-FD70-4306-A2CE-400AB54BA600}" destId="{50BF0F4E-3C5B-4167-8E24-CA31D94ABC30}" srcOrd="0" destOrd="0" presId="urn:microsoft.com/office/officeart/2009/3/layout/HorizontalOrganizationChart"/>
    <dgm:cxn modelId="{49BEE5B7-634D-4825-875D-7C696257546E}" type="presParOf" srcId="{36DF01C7-FD70-4306-A2CE-400AB54BA600}" destId="{594E4191-037E-4861-810A-27DEC0CB74EC}" srcOrd="1" destOrd="0" presId="urn:microsoft.com/office/officeart/2009/3/layout/HorizontalOrganizationChart"/>
    <dgm:cxn modelId="{448311AB-5290-44B5-A947-42861B185A32}" type="presParOf" srcId="{26B58515-48B1-42B6-8CA1-FB53FF361BA4}" destId="{52CF0ED5-90C7-445F-821F-AA16E5EB5534}" srcOrd="1" destOrd="0" presId="urn:microsoft.com/office/officeart/2009/3/layout/HorizontalOrganizationChart"/>
    <dgm:cxn modelId="{B0E67D18-4E63-4DE4-AC4A-ACF01D0DC88F}" type="presParOf" srcId="{52CF0ED5-90C7-445F-821F-AA16E5EB5534}" destId="{6C13F90D-E180-4A19-A483-647A85A12D37}" srcOrd="0" destOrd="0" presId="urn:microsoft.com/office/officeart/2009/3/layout/HorizontalOrganizationChart"/>
    <dgm:cxn modelId="{A8EC001F-E71F-44A4-BEE2-934DDDB362F5}" type="presParOf" srcId="{52CF0ED5-90C7-445F-821F-AA16E5EB5534}" destId="{1634549C-A166-49BB-8897-8CA464F1BA70}" srcOrd="1" destOrd="0" presId="urn:microsoft.com/office/officeart/2009/3/layout/HorizontalOrganizationChart"/>
    <dgm:cxn modelId="{07A8D183-242D-483F-B354-8B7C1E05B03C}" type="presParOf" srcId="{1634549C-A166-49BB-8897-8CA464F1BA70}" destId="{05C36BE7-DBF4-4CFD-B908-E721082F5062}" srcOrd="0" destOrd="0" presId="urn:microsoft.com/office/officeart/2009/3/layout/HorizontalOrganizationChart"/>
    <dgm:cxn modelId="{F4F1547F-7A20-40DA-8A7F-2B718C573B80}" type="presParOf" srcId="{05C36BE7-DBF4-4CFD-B908-E721082F5062}" destId="{A043DDBB-C42D-4636-8214-581C7CA23612}" srcOrd="0" destOrd="0" presId="urn:microsoft.com/office/officeart/2009/3/layout/HorizontalOrganizationChart"/>
    <dgm:cxn modelId="{F1B2603F-4E13-4059-ABF3-7B6714246314}" type="presParOf" srcId="{05C36BE7-DBF4-4CFD-B908-E721082F5062}" destId="{B8AD6DBD-563F-49CF-B4F2-63181886E39D}" srcOrd="1" destOrd="0" presId="urn:microsoft.com/office/officeart/2009/3/layout/HorizontalOrganizationChart"/>
    <dgm:cxn modelId="{80488EE4-8281-4727-89A7-46157AC0CC96}" type="presParOf" srcId="{1634549C-A166-49BB-8897-8CA464F1BA70}" destId="{564F6937-2935-47F2-BD6C-9485985E985A}" srcOrd="1" destOrd="0" presId="urn:microsoft.com/office/officeart/2009/3/layout/HorizontalOrganizationChart"/>
    <dgm:cxn modelId="{FC6141F2-9BDE-402D-8DCE-5ED92B182135}" type="presParOf" srcId="{564F6937-2935-47F2-BD6C-9485985E985A}" destId="{D621D622-B52F-47D2-97F7-583C91476A0D}" srcOrd="0" destOrd="0" presId="urn:microsoft.com/office/officeart/2009/3/layout/HorizontalOrganizationChart"/>
    <dgm:cxn modelId="{B9F50A4F-B7B9-400B-BFA1-00C110D51649}" type="presParOf" srcId="{564F6937-2935-47F2-BD6C-9485985E985A}" destId="{B58A82F5-84BD-4EBF-914C-3FB477658AE6}" srcOrd="1" destOrd="0" presId="urn:microsoft.com/office/officeart/2009/3/layout/HorizontalOrganizationChart"/>
    <dgm:cxn modelId="{61E08100-E694-4B93-8E2C-0CE3B8D17255}" type="presParOf" srcId="{B58A82F5-84BD-4EBF-914C-3FB477658AE6}" destId="{2E648DFE-05F7-46CE-9F96-A7DDEB3C905F}" srcOrd="0" destOrd="0" presId="urn:microsoft.com/office/officeart/2009/3/layout/HorizontalOrganizationChart"/>
    <dgm:cxn modelId="{97D1B440-D16A-44C9-8F54-F09D316D4164}" type="presParOf" srcId="{2E648DFE-05F7-46CE-9F96-A7DDEB3C905F}" destId="{6736EB3A-A8F8-4C81-8D75-8BE1E5D178B2}" srcOrd="0" destOrd="0" presId="urn:microsoft.com/office/officeart/2009/3/layout/HorizontalOrganizationChart"/>
    <dgm:cxn modelId="{0391372F-F976-4879-AE5C-F52BF503A155}" type="presParOf" srcId="{2E648DFE-05F7-46CE-9F96-A7DDEB3C905F}" destId="{5E2818D9-8BCA-4E3C-A972-71AF9AF0CA71}" srcOrd="1" destOrd="0" presId="urn:microsoft.com/office/officeart/2009/3/layout/HorizontalOrganizationChart"/>
    <dgm:cxn modelId="{C449EDDB-E571-4E38-8A1F-6441DC3D07DA}" type="presParOf" srcId="{B58A82F5-84BD-4EBF-914C-3FB477658AE6}" destId="{0EAB4495-BC38-4100-8140-143FF2287EBE}" srcOrd="1" destOrd="0" presId="urn:microsoft.com/office/officeart/2009/3/layout/HorizontalOrganizationChart"/>
    <dgm:cxn modelId="{E68B3B42-3DCF-405D-889F-31D8AA1DEA9C}" type="presParOf" srcId="{B58A82F5-84BD-4EBF-914C-3FB477658AE6}" destId="{0A0BB0A2-5EF5-4FE9-B286-D52F325F4B4B}" srcOrd="2" destOrd="0" presId="urn:microsoft.com/office/officeart/2009/3/layout/HorizontalOrganizationChart"/>
    <dgm:cxn modelId="{D05D12C4-1EAE-488D-B17A-B2F89C042652}" type="presParOf" srcId="{1634549C-A166-49BB-8897-8CA464F1BA70}" destId="{065BDCE3-9A03-47AD-B27F-5EBC367B05C1}" srcOrd="2" destOrd="0" presId="urn:microsoft.com/office/officeart/2009/3/layout/HorizontalOrganizationChart"/>
    <dgm:cxn modelId="{89FAF761-2EEE-4CA5-A739-1E961555CB37}" type="presParOf" srcId="{26B58515-48B1-42B6-8CA1-FB53FF361BA4}" destId="{1FE55658-476F-4D70-AA49-89911C0E5778}" srcOrd="2" destOrd="0" presId="urn:microsoft.com/office/officeart/2009/3/layout/HorizontalOrganizationChart"/>
    <dgm:cxn modelId="{EDB10247-C519-4ADE-91B9-554A18B411A5}" type="presParOf" srcId="{ABEF597C-C828-43A8-B480-EBA76DDBDBA6}" destId="{1D6B7EB1-FCD1-4240-B5CC-33588E449952}" srcOrd="10" destOrd="0" presId="urn:microsoft.com/office/officeart/2009/3/layout/HorizontalOrganizationChart"/>
    <dgm:cxn modelId="{757A114B-DBA2-459F-890C-109039510145}" type="presParOf" srcId="{ABEF597C-C828-43A8-B480-EBA76DDBDBA6}" destId="{0EEA76F1-D333-43BD-8BAF-050DA81F4E47}" srcOrd="11" destOrd="0" presId="urn:microsoft.com/office/officeart/2009/3/layout/HorizontalOrganizationChart"/>
    <dgm:cxn modelId="{E06CED6E-0C19-4711-9594-D35577816C44}" type="presParOf" srcId="{0EEA76F1-D333-43BD-8BAF-050DA81F4E47}" destId="{0ADC6501-2AC9-45CA-933D-5F3FF4F6D9FD}" srcOrd="0" destOrd="0" presId="urn:microsoft.com/office/officeart/2009/3/layout/HorizontalOrganizationChart"/>
    <dgm:cxn modelId="{96C4F6E7-1ACF-4AB8-B8F5-7C0EB4D05A89}" type="presParOf" srcId="{0ADC6501-2AC9-45CA-933D-5F3FF4F6D9FD}" destId="{4D7B9340-80D3-42A1-ABAB-5620972800FB}" srcOrd="0" destOrd="0" presId="urn:microsoft.com/office/officeart/2009/3/layout/HorizontalOrganizationChart"/>
    <dgm:cxn modelId="{70BF4DBE-6BA4-44E8-BCB2-E8D52589517B}" type="presParOf" srcId="{0ADC6501-2AC9-45CA-933D-5F3FF4F6D9FD}" destId="{30880422-0032-4553-BC91-1E53CC870CEE}" srcOrd="1" destOrd="0" presId="urn:microsoft.com/office/officeart/2009/3/layout/HorizontalOrganizationChart"/>
    <dgm:cxn modelId="{A946E4A8-C238-40A1-8CDF-1F6A15F67850}" type="presParOf" srcId="{0EEA76F1-D333-43BD-8BAF-050DA81F4E47}" destId="{2CC00553-0D31-4805-87B5-70F95462EBA6}" srcOrd="1" destOrd="0" presId="urn:microsoft.com/office/officeart/2009/3/layout/HorizontalOrganizationChart"/>
    <dgm:cxn modelId="{19FA4B0E-63FE-4182-90BA-580C6729A1B2}" type="presParOf" srcId="{2CC00553-0D31-4805-87B5-70F95462EBA6}" destId="{E130D426-64F7-4524-8722-230DA1C53C5C}" srcOrd="0" destOrd="0" presId="urn:microsoft.com/office/officeart/2009/3/layout/HorizontalOrganizationChart"/>
    <dgm:cxn modelId="{172ED4B8-15F2-4687-9D96-9530367D5DFC}" type="presParOf" srcId="{2CC00553-0D31-4805-87B5-70F95462EBA6}" destId="{1C2AD3DD-576E-44B1-862A-1BF2C31E29AE}" srcOrd="1" destOrd="0" presId="urn:microsoft.com/office/officeart/2009/3/layout/HorizontalOrganizationChart"/>
    <dgm:cxn modelId="{2AEE0067-A86F-4F58-AE8D-2CC87B7CC1F4}" type="presParOf" srcId="{1C2AD3DD-576E-44B1-862A-1BF2C31E29AE}" destId="{E921D30E-67A5-4BAD-B2A0-0FA8A439845F}" srcOrd="0" destOrd="0" presId="urn:microsoft.com/office/officeart/2009/3/layout/HorizontalOrganizationChart"/>
    <dgm:cxn modelId="{49FFB106-4942-4C69-A727-5726895A114D}" type="presParOf" srcId="{E921D30E-67A5-4BAD-B2A0-0FA8A439845F}" destId="{3A808059-1A4A-4CA9-B0FC-B4417CC15E73}" srcOrd="0" destOrd="0" presId="urn:microsoft.com/office/officeart/2009/3/layout/HorizontalOrganizationChart"/>
    <dgm:cxn modelId="{578F597F-D2BE-4E24-9E37-B91B1DF00BBB}" type="presParOf" srcId="{E921D30E-67A5-4BAD-B2A0-0FA8A439845F}" destId="{989FFBE6-E34D-4FD0-A0F6-8CC973A2DEA1}" srcOrd="1" destOrd="0" presId="urn:microsoft.com/office/officeart/2009/3/layout/HorizontalOrganizationChart"/>
    <dgm:cxn modelId="{9BF1BA51-2FBF-49F3-84DD-6B6595B6CCC3}" type="presParOf" srcId="{1C2AD3DD-576E-44B1-862A-1BF2C31E29AE}" destId="{3C87B0A4-2DAA-4954-988F-AAF1EAAE4846}" srcOrd="1" destOrd="0" presId="urn:microsoft.com/office/officeart/2009/3/layout/HorizontalOrganizationChart"/>
    <dgm:cxn modelId="{3BC54A75-39A0-4947-A735-3900E10B9894}" type="presParOf" srcId="{3C87B0A4-2DAA-4954-988F-AAF1EAAE4846}" destId="{17C0FFFB-8F31-493A-9A01-9E5DEAE9AE21}" srcOrd="0" destOrd="0" presId="urn:microsoft.com/office/officeart/2009/3/layout/HorizontalOrganizationChart"/>
    <dgm:cxn modelId="{7CA3B79B-F147-4C1C-AF94-46726B2AE794}" type="presParOf" srcId="{3C87B0A4-2DAA-4954-988F-AAF1EAAE4846}" destId="{6CC091A7-C393-49FF-BC68-CECBD391DB6F}" srcOrd="1" destOrd="0" presId="urn:microsoft.com/office/officeart/2009/3/layout/HorizontalOrganizationChart"/>
    <dgm:cxn modelId="{652E911C-AE86-4BF7-8B47-7C94DDBE245C}" type="presParOf" srcId="{6CC091A7-C393-49FF-BC68-CECBD391DB6F}" destId="{0AB8FBE2-EED0-4A5D-969C-377CEB6732A1}" srcOrd="0" destOrd="0" presId="urn:microsoft.com/office/officeart/2009/3/layout/HorizontalOrganizationChart"/>
    <dgm:cxn modelId="{B4D42827-32C5-4455-BA83-65481AFF1DBB}" type="presParOf" srcId="{0AB8FBE2-EED0-4A5D-969C-377CEB6732A1}" destId="{03806217-19A3-4619-8925-A6A14A9AAA92}" srcOrd="0" destOrd="0" presId="urn:microsoft.com/office/officeart/2009/3/layout/HorizontalOrganizationChart"/>
    <dgm:cxn modelId="{51DB358B-5F4C-4AC6-BC3D-51A5C15C5A3C}" type="presParOf" srcId="{0AB8FBE2-EED0-4A5D-969C-377CEB6732A1}" destId="{59FA477A-EC3E-4225-834C-77F2C6BA9FCE}" srcOrd="1" destOrd="0" presId="urn:microsoft.com/office/officeart/2009/3/layout/HorizontalOrganizationChart"/>
    <dgm:cxn modelId="{439F048B-A19B-480C-A965-47621B7CD3F9}" type="presParOf" srcId="{6CC091A7-C393-49FF-BC68-CECBD391DB6F}" destId="{FCE708D9-AD1D-4E95-B1D8-D9A9D67E3372}" srcOrd="1" destOrd="0" presId="urn:microsoft.com/office/officeart/2009/3/layout/HorizontalOrganizationChart"/>
    <dgm:cxn modelId="{6BF5DC1B-849A-4ED0-BD3C-5A865CD8908B}" type="presParOf" srcId="{6CC091A7-C393-49FF-BC68-CECBD391DB6F}" destId="{AC19D601-2167-40C9-9B0C-4DEE266A62E9}" srcOrd="2" destOrd="0" presId="urn:microsoft.com/office/officeart/2009/3/layout/HorizontalOrganizationChart"/>
    <dgm:cxn modelId="{6A1D1959-E320-418C-BF36-755908AEB5E1}" type="presParOf" srcId="{1C2AD3DD-576E-44B1-862A-1BF2C31E29AE}" destId="{593C71D4-50DF-42BF-B6C4-A85B7CA824D2}" srcOrd="2" destOrd="0" presId="urn:microsoft.com/office/officeart/2009/3/layout/HorizontalOrganizationChart"/>
    <dgm:cxn modelId="{1B0D84A3-68AD-4A41-B271-A6F691F40C07}" type="presParOf" srcId="{0EEA76F1-D333-43BD-8BAF-050DA81F4E47}" destId="{5E4CBCA2-F687-4973-BB87-441261369B35}" srcOrd="2" destOrd="0" presId="urn:microsoft.com/office/officeart/2009/3/layout/HorizontalOrganizationChart"/>
    <dgm:cxn modelId="{77A28CC5-5D14-4512-B3E5-EA3B7E726F65}" type="presParOf" srcId="{C6C42E9D-16B4-4741-8492-1ED0C970BDEE}" destId="{6D7F7AED-CF06-44B4-B349-AF7A2D5B194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ED48B4-6B14-48F8-B142-59DC1FF4934E}"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A54BA6C4-AD60-4A93-A545-505F45F68FDE}">
      <dgm:prSet phldrT="[Text]"/>
      <dgm:spPr/>
      <dgm:t>
        <a:bodyPr/>
        <a:lstStyle/>
        <a:p>
          <a:r>
            <a:rPr lang="en-US" dirty="0" smtClean="0">
              <a:solidFill>
                <a:schemeClr val="tx1"/>
              </a:solidFill>
            </a:rPr>
            <a:t>20 Credit unit</a:t>
          </a:r>
          <a:endParaRPr lang="en-US" dirty="0">
            <a:solidFill>
              <a:schemeClr val="tx1"/>
            </a:solidFill>
          </a:endParaRPr>
        </a:p>
      </dgm:t>
    </dgm:pt>
    <dgm:pt modelId="{AFE3A104-D0B7-4CE3-B699-4259F803E684}" type="parTrans" cxnId="{391DF73A-1C86-461F-BC77-38078F067037}">
      <dgm:prSet/>
      <dgm:spPr/>
      <dgm:t>
        <a:bodyPr/>
        <a:lstStyle/>
        <a:p>
          <a:endParaRPr lang="en-US"/>
        </a:p>
      </dgm:t>
    </dgm:pt>
    <dgm:pt modelId="{E2A88A6B-1175-4C68-BDC7-258EFAD3DCC5}" type="sibTrans" cxnId="{391DF73A-1C86-461F-BC77-38078F067037}">
      <dgm:prSet/>
      <dgm:spPr/>
      <dgm:t>
        <a:bodyPr/>
        <a:lstStyle/>
        <a:p>
          <a:endParaRPr lang="en-US"/>
        </a:p>
      </dgm:t>
    </dgm:pt>
    <dgm:pt modelId="{6178A74E-1978-4B33-8809-88871070CE15}">
      <dgm:prSet phldrT="[Text]"/>
      <dgm:spPr/>
      <dgm:t>
        <a:bodyPr/>
        <a:lstStyle/>
        <a:p>
          <a:r>
            <a:rPr lang="en-US" dirty="0" smtClean="0">
              <a:solidFill>
                <a:schemeClr val="tx1"/>
              </a:solidFill>
            </a:rPr>
            <a:t>1. DNA</a:t>
          </a:r>
          <a:endParaRPr lang="en-US" dirty="0">
            <a:solidFill>
              <a:schemeClr val="tx1"/>
            </a:solidFill>
          </a:endParaRPr>
        </a:p>
      </dgm:t>
    </dgm:pt>
    <dgm:pt modelId="{46AD32AC-A7E7-4A00-8597-C4BCD086DBFB}" type="parTrans" cxnId="{AC168ADD-1D11-4B7C-9BB4-4B4E5C58904F}">
      <dgm:prSet/>
      <dgm:spPr>
        <a:blipFill rotWithShape="0">
          <a:blip xmlns:r="http://schemas.openxmlformats.org/officeDocument/2006/relationships" r:embed="rId1"/>
          <a:stretch>
            <a:fillRect/>
          </a:stretch>
        </a:blipFill>
      </dgm:spPr>
      <dgm:t>
        <a:bodyPr/>
        <a:lstStyle/>
        <a:p>
          <a:endParaRPr lang="en-US"/>
        </a:p>
      </dgm:t>
    </dgm:pt>
    <dgm:pt modelId="{12A31559-1D3A-4FDB-9C4B-54572CB5F469}" type="sibTrans" cxnId="{AC168ADD-1D11-4B7C-9BB4-4B4E5C58904F}">
      <dgm:prSet/>
      <dgm:spPr/>
      <dgm:t>
        <a:bodyPr/>
        <a:lstStyle/>
        <a:p>
          <a:endParaRPr lang="en-US"/>
        </a:p>
      </dgm:t>
    </dgm:pt>
    <dgm:pt modelId="{4795DC07-C484-43CB-A16F-3434F8A6BDAC}">
      <dgm:prSet phldrT="[Text]"/>
      <dgm:spPr/>
      <dgm:t>
        <a:bodyPr/>
        <a:lstStyle/>
        <a:p>
          <a:r>
            <a:rPr lang="en-US" dirty="0" smtClean="0">
              <a:solidFill>
                <a:schemeClr val="tx1"/>
              </a:solidFill>
            </a:rPr>
            <a:t>2. Stem Cells</a:t>
          </a:r>
          <a:endParaRPr lang="en-US" dirty="0">
            <a:solidFill>
              <a:schemeClr val="tx1"/>
            </a:solidFill>
          </a:endParaRPr>
        </a:p>
      </dgm:t>
    </dgm:pt>
    <dgm:pt modelId="{79183784-0924-4336-BB56-E431CEE20059}" type="parTrans" cxnId="{12AE2A34-7557-45CF-AA82-716F3FB15F26}">
      <dgm:prSet/>
      <dgm:spPr/>
      <dgm:t>
        <a:bodyPr/>
        <a:lstStyle/>
        <a:p>
          <a:endParaRPr lang="en-US"/>
        </a:p>
      </dgm:t>
    </dgm:pt>
    <dgm:pt modelId="{13B34B6F-D2EC-4A9E-B864-8430D5EF5CF5}" type="sibTrans" cxnId="{12AE2A34-7557-45CF-AA82-716F3FB15F26}">
      <dgm:prSet/>
      <dgm:spPr/>
      <dgm:t>
        <a:bodyPr/>
        <a:lstStyle/>
        <a:p>
          <a:endParaRPr lang="en-US"/>
        </a:p>
      </dgm:t>
    </dgm:pt>
    <dgm:pt modelId="{263ED0D3-8214-44E4-A723-67E171F29831}">
      <dgm:prSet/>
      <dgm:spPr/>
      <dgm:t>
        <a:bodyPr/>
        <a:lstStyle/>
        <a:p>
          <a:r>
            <a:rPr lang="en-US" dirty="0" smtClean="0">
              <a:solidFill>
                <a:schemeClr val="tx1"/>
              </a:solidFill>
            </a:rPr>
            <a:t>6. Conservation</a:t>
          </a:r>
          <a:endParaRPr lang="en-US" dirty="0">
            <a:solidFill>
              <a:schemeClr val="tx1"/>
            </a:solidFill>
          </a:endParaRPr>
        </a:p>
      </dgm:t>
    </dgm:pt>
    <dgm:pt modelId="{A6D51C24-E1A3-4EFE-978E-43D4434FF867}" type="parTrans" cxnId="{9F440616-62EC-4589-A06E-A99ED0EF0F30}">
      <dgm:prSet/>
      <dgm:spPr/>
      <dgm:t>
        <a:bodyPr/>
        <a:lstStyle/>
        <a:p>
          <a:endParaRPr lang="en-US"/>
        </a:p>
      </dgm:t>
    </dgm:pt>
    <dgm:pt modelId="{A4E479FE-70D8-4F56-BA0C-40E66FB47D95}" type="sibTrans" cxnId="{9F440616-62EC-4589-A06E-A99ED0EF0F30}">
      <dgm:prSet/>
      <dgm:spPr/>
      <dgm:t>
        <a:bodyPr/>
        <a:lstStyle/>
        <a:p>
          <a:endParaRPr lang="en-US"/>
        </a:p>
      </dgm:t>
    </dgm:pt>
    <dgm:pt modelId="{2A2BDACA-F874-4B22-ACF6-65448B8AC971}">
      <dgm:prSet/>
      <dgm:spPr/>
      <dgm:t>
        <a:bodyPr/>
        <a:lstStyle/>
        <a:p>
          <a:r>
            <a:rPr lang="en-US" dirty="0" smtClean="0">
              <a:solidFill>
                <a:schemeClr val="tx1"/>
              </a:solidFill>
            </a:rPr>
            <a:t>5. Brain</a:t>
          </a:r>
          <a:endParaRPr lang="en-US" dirty="0">
            <a:solidFill>
              <a:schemeClr val="tx1"/>
            </a:solidFill>
          </a:endParaRPr>
        </a:p>
      </dgm:t>
    </dgm:pt>
    <dgm:pt modelId="{B7340ADC-5A4D-4B15-A996-05DEA09D8A52}" type="parTrans" cxnId="{772CC006-F736-40F1-BDD3-3D1372B78CC1}">
      <dgm:prSet/>
      <dgm:spPr/>
      <dgm:t>
        <a:bodyPr/>
        <a:lstStyle/>
        <a:p>
          <a:endParaRPr lang="en-US"/>
        </a:p>
      </dgm:t>
    </dgm:pt>
    <dgm:pt modelId="{5DA657CC-700D-4C1B-AF36-BB0C28143771}" type="sibTrans" cxnId="{772CC006-F736-40F1-BDD3-3D1372B78CC1}">
      <dgm:prSet/>
      <dgm:spPr/>
      <dgm:t>
        <a:bodyPr/>
        <a:lstStyle/>
        <a:p>
          <a:endParaRPr lang="en-US"/>
        </a:p>
      </dgm:t>
    </dgm:pt>
    <dgm:pt modelId="{860E0C65-901A-46B9-AD71-AF544EF60E03}">
      <dgm:prSet/>
      <dgm:spPr/>
      <dgm:t>
        <a:bodyPr/>
        <a:lstStyle/>
        <a:p>
          <a:r>
            <a:rPr lang="en-US" dirty="0" smtClean="0">
              <a:solidFill>
                <a:schemeClr val="tx1"/>
              </a:solidFill>
            </a:rPr>
            <a:t>3. Precision Medicine</a:t>
          </a:r>
          <a:endParaRPr lang="en-US" dirty="0">
            <a:solidFill>
              <a:schemeClr val="tx1"/>
            </a:solidFill>
          </a:endParaRPr>
        </a:p>
      </dgm:t>
    </dgm:pt>
    <dgm:pt modelId="{2AB6A924-07FB-41FB-8EF2-1A98C5BC479D}" type="parTrans" cxnId="{BE49BDAF-FDC2-432A-9B24-5D504EC15A09}">
      <dgm:prSet/>
      <dgm:spPr/>
      <dgm:t>
        <a:bodyPr/>
        <a:lstStyle/>
        <a:p>
          <a:endParaRPr lang="en-US"/>
        </a:p>
      </dgm:t>
    </dgm:pt>
    <dgm:pt modelId="{04B7A5AA-1873-4AED-8366-149E07274ECB}" type="sibTrans" cxnId="{BE49BDAF-FDC2-432A-9B24-5D504EC15A09}">
      <dgm:prSet/>
      <dgm:spPr/>
      <dgm:t>
        <a:bodyPr/>
        <a:lstStyle/>
        <a:p>
          <a:endParaRPr lang="en-US"/>
        </a:p>
      </dgm:t>
    </dgm:pt>
    <dgm:pt modelId="{142A093A-2B96-4CA7-81D8-2C789635BCBB}">
      <dgm:prSet/>
      <dgm:spPr/>
      <dgm:t>
        <a:bodyPr/>
        <a:lstStyle/>
        <a:p>
          <a:r>
            <a:rPr lang="en-US" dirty="0" smtClean="0">
              <a:solidFill>
                <a:schemeClr val="tx1"/>
              </a:solidFill>
            </a:rPr>
            <a:t>4. Microbes</a:t>
          </a:r>
          <a:endParaRPr lang="en-US" dirty="0">
            <a:solidFill>
              <a:schemeClr val="tx1"/>
            </a:solidFill>
          </a:endParaRPr>
        </a:p>
      </dgm:t>
    </dgm:pt>
    <dgm:pt modelId="{4EC81082-9E79-4D4C-AFA0-205E08997872}" type="parTrans" cxnId="{4454AD76-9585-43DE-8E32-5E6AC7F26993}">
      <dgm:prSet/>
      <dgm:spPr/>
      <dgm:t>
        <a:bodyPr/>
        <a:lstStyle/>
        <a:p>
          <a:endParaRPr lang="en-US"/>
        </a:p>
      </dgm:t>
    </dgm:pt>
    <dgm:pt modelId="{1EA65AC5-1168-4488-B0EE-AABA7519DA91}" type="sibTrans" cxnId="{4454AD76-9585-43DE-8E32-5E6AC7F26993}">
      <dgm:prSet/>
      <dgm:spPr/>
      <dgm:t>
        <a:bodyPr/>
        <a:lstStyle/>
        <a:p>
          <a:endParaRPr lang="en-US"/>
        </a:p>
      </dgm:t>
    </dgm:pt>
    <dgm:pt modelId="{B0C684F6-F130-4E66-A69B-F00BD8392590}">
      <dgm:prSet/>
      <dgm:spPr/>
      <dgm:t>
        <a:bodyPr/>
        <a:lstStyle/>
        <a:p>
          <a:r>
            <a:rPr lang="en-US" dirty="0" smtClean="0">
              <a:solidFill>
                <a:schemeClr val="tx1"/>
              </a:solidFill>
            </a:rPr>
            <a:t>Coursework</a:t>
          </a:r>
          <a:endParaRPr lang="en-US" dirty="0">
            <a:solidFill>
              <a:schemeClr val="tx1"/>
            </a:solidFill>
          </a:endParaRPr>
        </a:p>
      </dgm:t>
    </dgm:pt>
    <dgm:pt modelId="{1F4148CF-216B-4B91-831A-C61A0B03E566}" type="parTrans" cxnId="{CB02EFEC-B07E-470B-AA42-DA8D43383CD8}">
      <dgm:prSet/>
      <dgm:spPr/>
      <dgm:t>
        <a:bodyPr/>
        <a:lstStyle/>
        <a:p>
          <a:endParaRPr lang="en-US"/>
        </a:p>
      </dgm:t>
    </dgm:pt>
    <dgm:pt modelId="{0A7BA92B-4006-411A-9E3D-0086DD9CA2EF}" type="sibTrans" cxnId="{CB02EFEC-B07E-470B-AA42-DA8D43383CD8}">
      <dgm:prSet/>
      <dgm:spPr/>
      <dgm:t>
        <a:bodyPr/>
        <a:lstStyle/>
        <a:p>
          <a:endParaRPr lang="en-US"/>
        </a:p>
      </dgm:t>
    </dgm:pt>
    <dgm:pt modelId="{AE069B57-44C3-49DE-B0FD-FF191075F9C1}">
      <dgm:prSet/>
      <dgm:spPr/>
      <dgm:t>
        <a:bodyPr/>
        <a:lstStyle/>
        <a:p>
          <a:r>
            <a:rPr lang="en-US" dirty="0" smtClean="0">
              <a:solidFill>
                <a:schemeClr val="tx1"/>
              </a:solidFill>
            </a:rPr>
            <a:t>Type ‘b’</a:t>
          </a:r>
          <a:endParaRPr lang="en-US" dirty="0">
            <a:solidFill>
              <a:schemeClr val="tx1"/>
            </a:solidFill>
          </a:endParaRPr>
        </a:p>
      </dgm:t>
    </dgm:pt>
    <dgm:pt modelId="{D7BCE50E-72C6-4BF8-970D-45A650DF748D}" type="parTrans" cxnId="{90BCD9C7-B35E-4A77-88BB-81E39336410E}">
      <dgm:prSet/>
      <dgm:spPr/>
      <dgm:t>
        <a:bodyPr/>
        <a:lstStyle/>
        <a:p>
          <a:endParaRPr lang="en-US"/>
        </a:p>
      </dgm:t>
    </dgm:pt>
    <dgm:pt modelId="{B0AAFE44-E399-4D76-87BC-CCEC4A95D070}" type="sibTrans" cxnId="{90BCD9C7-B35E-4A77-88BB-81E39336410E}">
      <dgm:prSet/>
      <dgm:spPr/>
      <dgm:t>
        <a:bodyPr/>
        <a:lstStyle/>
        <a:p>
          <a:endParaRPr lang="en-US"/>
        </a:p>
      </dgm:t>
    </dgm:pt>
    <dgm:pt modelId="{EC8325D8-EBCD-4BC5-9408-A0798664F346}">
      <dgm:prSet/>
      <dgm:spPr/>
      <dgm:t>
        <a:bodyPr/>
        <a:lstStyle/>
        <a:p>
          <a:r>
            <a:rPr lang="en-US" dirty="0" smtClean="0">
              <a:solidFill>
                <a:schemeClr val="tx1"/>
              </a:solidFill>
            </a:rPr>
            <a:t>Coursework (formative practice only)</a:t>
          </a:r>
          <a:endParaRPr lang="en-US" dirty="0">
            <a:solidFill>
              <a:schemeClr val="tx1"/>
            </a:solidFill>
          </a:endParaRPr>
        </a:p>
      </dgm:t>
    </dgm:pt>
    <dgm:pt modelId="{FA9791F2-4E14-44A0-9DA1-D66EDC82B0ED}" type="parTrans" cxnId="{D1E26D1A-35B3-49A6-9300-91313F7EBCD6}">
      <dgm:prSet/>
      <dgm:spPr/>
      <dgm:t>
        <a:bodyPr/>
        <a:lstStyle/>
        <a:p>
          <a:endParaRPr lang="en-US"/>
        </a:p>
      </dgm:t>
    </dgm:pt>
    <dgm:pt modelId="{1A7D3B9A-B53D-4F05-8A48-9155116FCFF9}" type="sibTrans" cxnId="{D1E26D1A-35B3-49A6-9300-91313F7EBCD6}">
      <dgm:prSet/>
      <dgm:spPr/>
      <dgm:t>
        <a:bodyPr/>
        <a:lstStyle/>
        <a:p>
          <a:endParaRPr lang="en-US"/>
        </a:p>
      </dgm:t>
    </dgm:pt>
    <dgm:pt modelId="{D57658AC-4A79-4CA7-960B-B498A732F3CF}">
      <dgm:prSet/>
      <dgm:spPr/>
      <dgm:t>
        <a:bodyPr/>
        <a:lstStyle/>
        <a:p>
          <a:r>
            <a:rPr lang="en-US" dirty="0" smtClean="0">
              <a:solidFill>
                <a:schemeClr val="tx1"/>
              </a:solidFill>
            </a:rPr>
            <a:t>Coursework</a:t>
          </a:r>
          <a:endParaRPr lang="en-US" dirty="0">
            <a:solidFill>
              <a:schemeClr val="tx1"/>
            </a:solidFill>
          </a:endParaRPr>
        </a:p>
      </dgm:t>
    </dgm:pt>
    <dgm:pt modelId="{B2613194-96A9-4135-8B4C-CFC8701BED77}" type="parTrans" cxnId="{A2111A69-2BE5-4AED-930A-992B64FB568C}">
      <dgm:prSet/>
      <dgm:spPr/>
      <dgm:t>
        <a:bodyPr/>
        <a:lstStyle/>
        <a:p>
          <a:endParaRPr lang="en-US"/>
        </a:p>
      </dgm:t>
    </dgm:pt>
    <dgm:pt modelId="{74A52E10-505C-44DA-8E7E-4320D7233513}" type="sibTrans" cxnId="{A2111A69-2BE5-4AED-930A-992B64FB568C}">
      <dgm:prSet/>
      <dgm:spPr/>
      <dgm:t>
        <a:bodyPr/>
        <a:lstStyle/>
        <a:p>
          <a:endParaRPr lang="en-US"/>
        </a:p>
      </dgm:t>
    </dgm:pt>
    <dgm:pt modelId="{51B12BBB-EA5A-44BA-95F4-BB405502CE3E}">
      <dgm:prSet/>
      <dgm:spPr/>
      <dgm:t>
        <a:bodyPr/>
        <a:lstStyle/>
        <a:p>
          <a:r>
            <a:rPr lang="en-US" dirty="0" smtClean="0">
              <a:solidFill>
                <a:schemeClr val="tx1"/>
              </a:solidFill>
            </a:rPr>
            <a:t>Coursework</a:t>
          </a:r>
          <a:endParaRPr lang="en-US" dirty="0">
            <a:solidFill>
              <a:schemeClr val="tx1"/>
            </a:solidFill>
          </a:endParaRPr>
        </a:p>
      </dgm:t>
    </dgm:pt>
    <dgm:pt modelId="{3CAFA79A-1194-4E38-8040-DCFE1D72BF47}" type="parTrans" cxnId="{D01FFBCA-0111-48CC-9709-BB008434706B}">
      <dgm:prSet/>
      <dgm:spPr/>
      <dgm:t>
        <a:bodyPr/>
        <a:lstStyle/>
        <a:p>
          <a:endParaRPr lang="en-US"/>
        </a:p>
      </dgm:t>
    </dgm:pt>
    <dgm:pt modelId="{B4FDF61C-E1B5-45F6-A6C7-80422A76002D}" type="sibTrans" cxnId="{D01FFBCA-0111-48CC-9709-BB008434706B}">
      <dgm:prSet/>
      <dgm:spPr/>
      <dgm:t>
        <a:bodyPr/>
        <a:lstStyle/>
        <a:p>
          <a:endParaRPr lang="en-US"/>
        </a:p>
      </dgm:t>
    </dgm:pt>
    <dgm:pt modelId="{58CD0580-1689-484D-A13E-CC6D097062DA}">
      <dgm:prSet/>
      <dgm:spPr/>
      <dgm:t>
        <a:bodyPr/>
        <a:lstStyle/>
        <a:p>
          <a:r>
            <a:rPr lang="en-US" dirty="0" smtClean="0">
              <a:solidFill>
                <a:schemeClr val="tx1"/>
              </a:solidFill>
            </a:rPr>
            <a:t>Type ‘a’</a:t>
          </a:r>
          <a:endParaRPr lang="en-US" dirty="0">
            <a:solidFill>
              <a:schemeClr val="tx1"/>
            </a:solidFill>
          </a:endParaRPr>
        </a:p>
      </dgm:t>
    </dgm:pt>
    <dgm:pt modelId="{C4B521E9-8813-482D-B44C-478FBB60537E}" type="parTrans" cxnId="{145F6236-4DB2-455F-B48C-FD2DA05669CA}">
      <dgm:prSet/>
      <dgm:spPr/>
      <dgm:t>
        <a:bodyPr/>
        <a:lstStyle/>
        <a:p>
          <a:endParaRPr lang="en-US"/>
        </a:p>
      </dgm:t>
    </dgm:pt>
    <dgm:pt modelId="{CD3C87EC-7B32-4151-9EAC-161406BDDBD6}" type="sibTrans" cxnId="{145F6236-4DB2-455F-B48C-FD2DA05669CA}">
      <dgm:prSet/>
      <dgm:spPr/>
      <dgm:t>
        <a:bodyPr/>
        <a:lstStyle/>
        <a:p>
          <a:endParaRPr lang="en-US"/>
        </a:p>
      </dgm:t>
    </dgm:pt>
    <dgm:pt modelId="{A7CC1FCF-1315-40CB-A083-7C4CDC391F8E}">
      <dgm:prSet/>
      <dgm:spPr/>
      <dgm:t>
        <a:bodyPr/>
        <a:lstStyle/>
        <a:p>
          <a:r>
            <a:rPr lang="en-US" dirty="0" smtClean="0">
              <a:solidFill>
                <a:schemeClr val="tx1"/>
              </a:solidFill>
            </a:rPr>
            <a:t>Type ‘a’</a:t>
          </a:r>
          <a:endParaRPr lang="en-US" dirty="0">
            <a:solidFill>
              <a:schemeClr val="tx1"/>
            </a:solidFill>
          </a:endParaRPr>
        </a:p>
      </dgm:t>
    </dgm:pt>
    <dgm:pt modelId="{ABCFFA9D-7FFC-4032-9CE0-187749B6FE5F}" type="parTrans" cxnId="{63F2CF04-6825-422D-BD9E-34E2DDD22707}">
      <dgm:prSet/>
      <dgm:spPr/>
      <dgm:t>
        <a:bodyPr/>
        <a:lstStyle/>
        <a:p>
          <a:endParaRPr lang="en-US"/>
        </a:p>
      </dgm:t>
    </dgm:pt>
    <dgm:pt modelId="{64A1C4AA-8739-4BAA-BBE0-AEC0165C25E8}" type="sibTrans" cxnId="{63F2CF04-6825-422D-BD9E-34E2DDD22707}">
      <dgm:prSet/>
      <dgm:spPr/>
      <dgm:t>
        <a:bodyPr/>
        <a:lstStyle/>
        <a:p>
          <a:endParaRPr lang="en-US"/>
        </a:p>
      </dgm:t>
    </dgm:pt>
    <dgm:pt modelId="{C7FAF5A5-DA21-49E2-8442-68A312F37D95}">
      <dgm:prSet/>
      <dgm:spPr/>
      <dgm:t>
        <a:bodyPr/>
        <a:lstStyle/>
        <a:p>
          <a:r>
            <a:rPr lang="en-US" dirty="0" smtClean="0">
              <a:solidFill>
                <a:schemeClr val="tx1"/>
              </a:solidFill>
            </a:rPr>
            <a:t>Type ‘a’ only</a:t>
          </a:r>
          <a:endParaRPr lang="en-US" dirty="0">
            <a:solidFill>
              <a:schemeClr val="tx1"/>
            </a:solidFill>
          </a:endParaRPr>
        </a:p>
      </dgm:t>
    </dgm:pt>
    <dgm:pt modelId="{5D86846C-32E3-48B5-B92E-DFB1EFC7FA46}" type="parTrans" cxnId="{E808ED73-642E-474C-90EF-910E98E485A1}">
      <dgm:prSet/>
      <dgm:spPr/>
      <dgm:t>
        <a:bodyPr/>
        <a:lstStyle/>
        <a:p>
          <a:endParaRPr lang="en-US"/>
        </a:p>
      </dgm:t>
    </dgm:pt>
    <dgm:pt modelId="{3C55F608-7270-497A-8ED0-96075954C2C1}" type="sibTrans" cxnId="{E808ED73-642E-474C-90EF-910E98E485A1}">
      <dgm:prSet/>
      <dgm:spPr/>
      <dgm:t>
        <a:bodyPr/>
        <a:lstStyle/>
        <a:p>
          <a:endParaRPr lang="en-US"/>
        </a:p>
      </dgm:t>
    </dgm:pt>
    <dgm:pt modelId="{46C05EDD-B2BB-45AF-8587-4417E142BB71}">
      <dgm:prSet/>
      <dgm:spPr/>
      <dgm:t>
        <a:bodyPr/>
        <a:lstStyle/>
        <a:p>
          <a:r>
            <a:rPr lang="en-US" dirty="0" smtClean="0">
              <a:solidFill>
                <a:schemeClr val="tx1"/>
              </a:solidFill>
            </a:rPr>
            <a:t>Coursework</a:t>
          </a:r>
          <a:endParaRPr lang="en-US" dirty="0">
            <a:solidFill>
              <a:schemeClr val="tx1"/>
            </a:solidFill>
          </a:endParaRPr>
        </a:p>
      </dgm:t>
    </dgm:pt>
    <dgm:pt modelId="{356737F7-6E33-4470-8EF0-4E1AFE431B75}" type="parTrans" cxnId="{BEF0C13B-4EB1-4B95-ACF0-58765592B646}">
      <dgm:prSet/>
      <dgm:spPr/>
      <dgm:t>
        <a:bodyPr/>
        <a:lstStyle/>
        <a:p>
          <a:endParaRPr lang="en-US"/>
        </a:p>
      </dgm:t>
    </dgm:pt>
    <dgm:pt modelId="{93E73E25-1A2B-4343-B812-797FDBE574DC}" type="sibTrans" cxnId="{BEF0C13B-4EB1-4B95-ACF0-58765592B646}">
      <dgm:prSet/>
      <dgm:spPr/>
      <dgm:t>
        <a:bodyPr/>
        <a:lstStyle/>
        <a:p>
          <a:endParaRPr lang="en-US"/>
        </a:p>
      </dgm:t>
    </dgm:pt>
    <dgm:pt modelId="{5C7E9735-7B22-4051-BB1C-6D4A19126743}">
      <dgm:prSet/>
      <dgm:spPr/>
      <dgm:t>
        <a:bodyPr/>
        <a:lstStyle/>
        <a:p>
          <a:r>
            <a:rPr lang="en-US" dirty="0" smtClean="0">
              <a:solidFill>
                <a:schemeClr val="tx1"/>
              </a:solidFill>
            </a:rPr>
            <a:t>Type ‘a’</a:t>
          </a:r>
          <a:endParaRPr lang="en-US" dirty="0">
            <a:solidFill>
              <a:schemeClr val="tx1"/>
            </a:solidFill>
          </a:endParaRPr>
        </a:p>
      </dgm:t>
    </dgm:pt>
    <dgm:pt modelId="{2A78DC07-98F3-45E0-B6ED-EB4B7B26B127}" type="parTrans" cxnId="{DB4F4E40-257D-4650-9541-B1CF34C40765}">
      <dgm:prSet/>
      <dgm:spPr/>
      <dgm:t>
        <a:bodyPr/>
        <a:lstStyle/>
        <a:p>
          <a:endParaRPr lang="en-US"/>
        </a:p>
      </dgm:t>
    </dgm:pt>
    <dgm:pt modelId="{81E03EFE-F9BB-4A44-8B0F-B528A514107A}" type="sibTrans" cxnId="{DB4F4E40-257D-4650-9541-B1CF34C40765}">
      <dgm:prSet/>
      <dgm:spPr/>
      <dgm:t>
        <a:bodyPr/>
        <a:lstStyle/>
        <a:p>
          <a:endParaRPr lang="en-US"/>
        </a:p>
      </dgm:t>
    </dgm:pt>
    <dgm:pt modelId="{E2A280BE-94DD-4B67-A72C-27250F9236EF}" type="pres">
      <dgm:prSet presAssocID="{44ED48B4-6B14-48F8-B142-59DC1FF4934E}" presName="hierChild1" presStyleCnt="0">
        <dgm:presLayoutVars>
          <dgm:orgChart val="1"/>
          <dgm:chPref val="1"/>
          <dgm:dir/>
          <dgm:animOne val="branch"/>
          <dgm:animLvl val="lvl"/>
          <dgm:resizeHandles/>
        </dgm:presLayoutVars>
      </dgm:prSet>
      <dgm:spPr/>
      <dgm:t>
        <a:bodyPr/>
        <a:lstStyle/>
        <a:p>
          <a:endParaRPr lang="en-US"/>
        </a:p>
      </dgm:t>
    </dgm:pt>
    <dgm:pt modelId="{C6C42E9D-16B4-4741-8492-1ED0C970BDEE}" type="pres">
      <dgm:prSet presAssocID="{A54BA6C4-AD60-4A93-A545-505F45F68FDE}" presName="hierRoot1" presStyleCnt="0">
        <dgm:presLayoutVars>
          <dgm:hierBranch val="init"/>
        </dgm:presLayoutVars>
      </dgm:prSet>
      <dgm:spPr/>
    </dgm:pt>
    <dgm:pt modelId="{2271D66A-87EA-427D-9966-B1436AA57BC4}" type="pres">
      <dgm:prSet presAssocID="{A54BA6C4-AD60-4A93-A545-505F45F68FDE}" presName="rootComposite1" presStyleCnt="0"/>
      <dgm:spPr/>
    </dgm:pt>
    <dgm:pt modelId="{24C81908-9271-4FE6-8E0B-E49ADB84BA82}" type="pres">
      <dgm:prSet presAssocID="{A54BA6C4-AD60-4A93-A545-505F45F68FDE}" presName="rootText1" presStyleLbl="node0" presStyleIdx="0" presStyleCnt="1">
        <dgm:presLayoutVars>
          <dgm:chPref val="3"/>
        </dgm:presLayoutVars>
      </dgm:prSet>
      <dgm:spPr/>
      <dgm:t>
        <a:bodyPr/>
        <a:lstStyle/>
        <a:p>
          <a:endParaRPr lang="en-US"/>
        </a:p>
      </dgm:t>
    </dgm:pt>
    <dgm:pt modelId="{2CF18BF4-E25E-4966-9129-96D37EEDA475}" type="pres">
      <dgm:prSet presAssocID="{A54BA6C4-AD60-4A93-A545-505F45F68FDE}" presName="rootConnector1" presStyleLbl="node1" presStyleIdx="0" presStyleCnt="0"/>
      <dgm:spPr/>
      <dgm:t>
        <a:bodyPr/>
        <a:lstStyle/>
        <a:p>
          <a:endParaRPr lang="en-US"/>
        </a:p>
      </dgm:t>
    </dgm:pt>
    <dgm:pt modelId="{ABEF597C-C828-43A8-B480-EBA76DDBDBA6}" type="pres">
      <dgm:prSet presAssocID="{A54BA6C4-AD60-4A93-A545-505F45F68FDE}" presName="hierChild2" presStyleCnt="0"/>
      <dgm:spPr/>
    </dgm:pt>
    <dgm:pt modelId="{5C525EC1-39B4-450B-9429-62A433D3C410}" type="pres">
      <dgm:prSet presAssocID="{46AD32AC-A7E7-4A00-8597-C4BCD086DBFB}" presName="Name64" presStyleLbl="parChTrans1D2" presStyleIdx="0" presStyleCnt="6"/>
      <dgm:spPr/>
      <dgm:t>
        <a:bodyPr/>
        <a:lstStyle/>
        <a:p>
          <a:endParaRPr lang="en-US"/>
        </a:p>
      </dgm:t>
    </dgm:pt>
    <dgm:pt modelId="{3F93A635-EF00-403D-8BBF-257B340CA67B}" type="pres">
      <dgm:prSet presAssocID="{6178A74E-1978-4B33-8809-88871070CE15}" presName="hierRoot2" presStyleCnt="0">
        <dgm:presLayoutVars>
          <dgm:hierBranch val="init"/>
        </dgm:presLayoutVars>
      </dgm:prSet>
      <dgm:spPr/>
    </dgm:pt>
    <dgm:pt modelId="{8199DE5F-5ED6-4A13-B0E1-823B58A76D82}" type="pres">
      <dgm:prSet presAssocID="{6178A74E-1978-4B33-8809-88871070CE15}" presName="rootComposite" presStyleCnt="0"/>
      <dgm:spPr/>
    </dgm:pt>
    <dgm:pt modelId="{354D255C-C906-46C5-9CD8-25B1E68AF1DB}" type="pres">
      <dgm:prSet presAssocID="{6178A74E-1978-4B33-8809-88871070CE15}" presName="rootText" presStyleLbl="node2" presStyleIdx="0" presStyleCnt="6">
        <dgm:presLayoutVars>
          <dgm:chPref val="3"/>
        </dgm:presLayoutVars>
      </dgm:prSet>
      <dgm:spPr/>
      <dgm:t>
        <a:bodyPr/>
        <a:lstStyle/>
        <a:p>
          <a:endParaRPr lang="en-US"/>
        </a:p>
      </dgm:t>
    </dgm:pt>
    <dgm:pt modelId="{10F08868-DFA5-48D6-B512-CFA5EF170B70}" type="pres">
      <dgm:prSet presAssocID="{6178A74E-1978-4B33-8809-88871070CE15}" presName="rootConnector" presStyleLbl="node2" presStyleIdx="0" presStyleCnt="6"/>
      <dgm:spPr/>
      <dgm:t>
        <a:bodyPr/>
        <a:lstStyle/>
        <a:p>
          <a:endParaRPr lang="en-US"/>
        </a:p>
      </dgm:t>
    </dgm:pt>
    <dgm:pt modelId="{64A37F73-93D7-4575-92AF-54251566A12E}" type="pres">
      <dgm:prSet presAssocID="{6178A74E-1978-4B33-8809-88871070CE15}" presName="hierChild4" presStyleCnt="0"/>
      <dgm:spPr/>
    </dgm:pt>
    <dgm:pt modelId="{61955D99-7175-474D-B6C6-E5440A6443CE}" type="pres">
      <dgm:prSet presAssocID="{FA9791F2-4E14-44A0-9DA1-D66EDC82B0ED}" presName="Name64" presStyleLbl="parChTrans1D3" presStyleIdx="0" presStyleCnt="5"/>
      <dgm:spPr/>
      <dgm:t>
        <a:bodyPr/>
        <a:lstStyle/>
        <a:p>
          <a:endParaRPr lang="en-US"/>
        </a:p>
      </dgm:t>
    </dgm:pt>
    <dgm:pt modelId="{2A829316-4863-4045-9117-734EBC1CCE94}" type="pres">
      <dgm:prSet presAssocID="{EC8325D8-EBCD-4BC5-9408-A0798664F346}" presName="hierRoot2" presStyleCnt="0">
        <dgm:presLayoutVars>
          <dgm:hierBranch val="init"/>
        </dgm:presLayoutVars>
      </dgm:prSet>
      <dgm:spPr/>
    </dgm:pt>
    <dgm:pt modelId="{CA2670EC-649C-40B6-8359-189FA0C082AC}" type="pres">
      <dgm:prSet presAssocID="{EC8325D8-EBCD-4BC5-9408-A0798664F346}" presName="rootComposite" presStyleCnt="0"/>
      <dgm:spPr/>
    </dgm:pt>
    <dgm:pt modelId="{52D68011-8D66-4655-A8D9-A1FF2EB7A476}" type="pres">
      <dgm:prSet presAssocID="{EC8325D8-EBCD-4BC5-9408-A0798664F346}" presName="rootText" presStyleLbl="node3" presStyleIdx="0" presStyleCnt="5">
        <dgm:presLayoutVars>
          <dgm:chPref val="3"/>
        </dgm:presLayoutVars>
      </dgm:prSet>
      <dgm:spPr/>
      <dgm:t>
        <a:bodyPr/>
        <a:lstStyle/>
        <a:p>
          <a:endParaRPr lang="en-US"/>
        </a:p>
      </dgm:t>
    </dgm:pt>
    <dgm:pt modelId="{F7228DE6-AC75-47C4-A87A-81EF928AF1F5}" type="pres">
      <dgm:prSet presAssocID="{EC8325D8-EBCD-4BC5-9408-A0798664F346}" presName="rootConnector" presStyleLbl="node3" presStyleIdx="0" presStyleCnt="5"/>
      <dgm:spPr/>
      <dgm:t>
        <a:bodyPr/>
        <a:lstStyle/>
        <a:p>
          <a:endParaRPr lang="en-US"/>
        </a:p>
      </dgm:t>
    </dgm:pt>
    <dgm:pt modelId="{AC133210-4973-4B09-AE1B-59B260BB2562}" type="pres">
      <dgm:prSet presAssocID="{EC8325D8-EBCD-4BC5-9408-A0798664F346}" presName="hierChild4" presStyleCnt="0"/>
      <dgm:spPr/>
    </dgm:pt>
    <dgm:pt modelId="{3869063B-D01E-4465-BE2A-D4002DE1602A}" type="pres">
      <dgm:prSet presAssocID="{5D86846C-32E3-48B5-B92E-DFB1EFC7FA46}" presName="Name64" presStyleLbl="parChTrans1D4" presStyleIdx="0" presStyleCnt="5"/>
      <dgm:spPr/>
      <dgm:t>
        <a:bodyPr/>
        <a:lstStyle/>
        <a:p>
          <a:endParaRPr lang="en-US"/>
        </a:p>
      </dgm:t>
    </dgm:pt>
    <dgm:pt modelId="{1ED19B3C-81F1-47D4-A625-FF4E96C376B2}" type="pres">
      <dgm:prSet presAssocID="{C7FAF5A5-DA21-49E2-8442-68A312F37D95}" presName="hierRoot2" presStyleCnt="0">
        <dgm:presLayoutVars>
          <dgm:hierBranch val="init"/>
        </dgm:presLayoutVars>
      </dgm:prSet>
      <dgm:spPr/>
    </dgm:pt>
    <dgm:pt modelId="{D33F7FE5-0B80-478A-B4F5-6FD92B8B7F81}" type="pres">
      <dgm:prSet presAssocID="{C7FAF5A5-DA21-49E2-8442-68A312F37D95}" presName="rootComposite" presStyleCnt="0"/>
      <dgm:spPr/>
    </dgm:pt>
    <dgm:pt modelId="{15863444-BD5A-465F-A87C-EB333F132186}" type="pres">
      <dgm:prSet presAssocID="{C7FAF5A5-DA21-49E2-8442-68A312F37D95}" presName="rootText" presStyleLbl="node4" presStyleIdx="0" presStyleCnt="5">
        <dgm:presLayoutVars>
          <dgm:chPref val="3"/>
        </dgm:presLayoutVars>
      </dgm:prSet>
      <dgm:spPr/>
      <dgm:t>
        <a:bodyPr/>
        <a:lstStyle/>
        <a:p>
          <a:endParaRPr lang="en-US"/>
        </a:p>
      </dgm:t>
    </dgm:pt>
    <dgm:pt modelId="{0CD76AAA-D5F7-4F52-A7B0-490B10060F0A}" type="pres">
      <dgm:prSet presAssocID="{C7FAF5A5-DA21-49E2-8442-68A312F37D95}" presName="rootConnector" presStyleLbl="node4" presStyleIdx="0" presStyleCnt="5"/>
      <dgm:spPr/>
      <dgm:t>
        <a:bodyPr/>
        <a:lstStyle/>
        <a:p>
          <a:endParaRPr lang="en-US"/>
        </a:p>
      </dgm:t>
    </dgm:pt>
    <dgm:pt modelId="{1F22CB6F-7E15-4C69-9708-11F911F0F7D4}" type="pres">
      <dgm:prSet presAssocID="{C7FAF5A5-DA21-49E2-8442-68A312F37D95}" presName="hierChild4" presStyleCnt="0"/>
      <dgm:spPr/>
    </dgm:pt>
    <dgm:pt modelId="{327AE0FF-2F80-4EFC-9A99-0CBDFC02C9A5}" type="pres">
      <dgm:prSet presAssocID="{C7FAF5A5-DA21-49E2-8442-68A312F37D95}" presName="hierChild5" presStyleCnt="0"/>
      <dgm:spPr/>
    </dgm:pt>
    <dgm:pt modelId="{F1F5E5FE-EB20-4B4C-A3E6-CB1543D126D5}" type="pres">
      <dgm:prSet presAssocID="{EC8325D8-EBCD-4BC5-9408-A0798664F346}" presName="hierChild5" presStyleCnt="0"/>
      <dgm:spPr/>
    </dgm:pt>
    <dgm:pt modelId="{0F24957C-D506-42B8-A8A0-51845ECE0A7D}" type="pres">
      <dgm:prSet presAssocID="{6178A74E-1978-4B33-8809-88871070CE15}" presName="hierChild5" presStyleCnt="0"/>
      <dgm:spPr/>
    </dgm:pt>
    <dgm:pt modelId="{46736AAC-7B0A-41ED-B6A4-E29B085F3986}" type="pres">
      <dgm:prSet presAssocID="{79183784-0924-4336-BB56-E431CEE20059}" presName="Name64" presStyleLbl="parChTrans1D2" presStyleIdx="1" presStyleCnt="6"/>
      <dgm:spPr/>
      <dgm:t>
        <a:bodyPr/>
        <a:lstStyle/>
        <a:p>
          <a:endParaRPr lang="en-US"/>
        </a:p>
      </dgm:t>
    </dgm:pt>
    <dgm:pt modelId="{0D736BD1-E36E-4233-BF68-E119D9FE5B4F}" type="pres">
      <dgm:prSet presAssocID="{4795DC07-C484-43CB-A16F-3434F8A6BDAC}" presName="hierRoot2" presStyleCnt="0">
        <dgm:presLayoutVars>
          <dgm:hierBranch/>
        </dgm:presLayoutVars>
      </dgm:prSet>
      <dgm:spPr/>
    </dgm:pt>
    <dgm:pt modelId="{A7EFE106-7A03-4BC6-AC0B-881A4B83D498}" type="pres">
      <dgm:prSet presAssocID="{4795DC07-C484-43CB-A16F-3434F8A6BDAC}" presName="rootComposite" presStyleCnt="0"/>
      <dgm:spPr/>
    </dgm:pt>
    <dgm:pt modelId="{D271A41B-7917-422C-B80E-A5991FE4BFD9}" type="pres">
      <dgm:prSet presAssocID="{4795DC07-C484-43CB-A16F-3434F8A6BDAC}" presName="rootText" presStyleLbl="node2" presStyleIdx="1" presStyleCnt="6">
        <dgm:presLayoutVars>
          <dgm:chPref val="3"/>
        </dgm:presLayoutVars>
      </dgm:prSet>
      <dgm:spPr/>
      <dgm:t>
        <a:bodyPr/>
        <a:lstStyle/>
        <a:p>
          <a:endParaRPr lang="en-US"/>
        </a:p>
      </dgm:t>
    </dgm:pt>
    <dgm:pt modelId="{D991CF16-6306-40D4-AF01-F9A410AD3B48}" type="pres">
      <dgm:prSet presAssocID="{4795DC07-C484-43CB-A16F-3434F8A6BDAC}" presName="rootConnector" presStyleLbl="node2" presStyleIdx="1" presStyleCnt="6"/>
      <dgm:spPr/>
      <dgm:t>
        <a:bodyPr/>
        <a:lstStyle/>
        <a:p>
          <a:endParaRPr lang="en-US"/>
        </a:p>
      </dgm:t>
    </dgm:pt>
    <dgm:pt modelId="{3C1916AF-02DE-45CF-8CC9-4E7CC06427CC}" type="pres">
      <dgm:prSet presAssocID="{4795DC07-C484-43CB-A16F-3434F8A6BDAC}" presName="hierChild4" presStyleCnt="0"/>
      <dgm:spPr/>
    </dgm:pt>
    <dgm:pt modelId="{7CEE7D7A-8795-4AE8-92B3-BA8B30FA5303}" type="pres">
      <dgm:prSet presAssocID="{1F4148CF-216B-4B91-831A-C61A0B03E566}" presName="Name64" presStyleLbl="parChTrans1D3" presStyleIdx="1" presStyleCnt="5"/>
      <dgm:spPr/>
      <dgm:t>
        <a:bodyPr/>
        <a:lstStyle/>
        <a:p>
          <a:endParaRPr lang="en-US"/>
        </a:p>
      </dgm:t>
    </dgm:pt>
    <dgm:pt modelId="{480E026E-AA5D-4720-8B84-CBA83586DDE1}" type="pres">
      <dgm:prSet presAssocID="{B0C684F6-F130-4E66-A69B-F00BD8392590}" presName="hierRoot2" presStyleCnt="0">
        <dgm:presLayoutVars>
          <dgm:hierBranch/>
        </dgm:presLayoutVars>
      </dgm:prSet>
      <dgm:spPr/>
    </dgm:pt>
    <dgm:pt modelId="{B53D5723-DEC6-4A90-94A5-51DFA3A29919}" type="pres">
      <dgm:prSet presAssocID="{B0C684F6-F130-4E66-A69B-F00BD8392590}" presName="rootComposite" presStyleCnt="0"/>
      <dgm:spPr/>
    </dgm:pt>
    <dgm:pt modelId="{E2484DEB-7C2F-4208-81EB-754644A26B70}" type="pres">
      <dgm:prSet presAssocID="{B0C684F6-F130-4E66-A69B-F00BD8392590}" presName="rootText" presStyleLbl="node3" presStyleIdx="1" presStyleCnt="5" custLinFactNeighborX="-543" custLinFactNeighborY="21802">
        <dgm:presLayoutVars>
          <dgm:chPref val="3"/>
        </dgm:presLayoutVars>
      </dgm:prSet>
      <dgm:spPr/>
      <dgm:t>
        <a:bodyPr/>
        <a:lstStyle/>
        <a:p>
          <a:endParaRPr lang="en-US"/>
        </a:p>
      </dgm:t>
    </dgm:pt>
    <dgm:pt modelId="{33FA376E-41C3-434A-8579-F266AC14A472}" type="pres">
      <dgm:prSet presAssocID="{B0C684F6-F130-4E66-A69B-F00BD8392590}" presName="rootConnector" presStyleLbl="node3" presStyleIdx="1" presStyleCnt="5"/>
      <dgm:spPr/>
      <dgm:t>
        <a:bodyPr/>
        <a:lstStyle/>
        <a:p>
          <a:endParaRPr lang="en-US"/>
        </a:p>
      </dgm:t>
    </dgm:pt>
    <dgm:pt modelId="{CFC53166-0E73-47A8-87D4-6BDD86BB12EF}" type="pres">
      <dgm:prSet presAssocID="{B0C684F6-F130-4E66-A69B-F00BD8392590}" presName="hierChild4" presStyleCnt="0"/>
      <dgm:spPr/>
    </dgm:pt>
    <dgm:pt modelId="{2BCA2907-BE2D-4DE9-AB1C-A06BCDFB8E6A}" type="pres">
      <dgm:prSet presAssocID="{D7BCE50E-72C6-4BF8-970D-45A650DF748D}" presName="Name64" presStyleLbl="parChTrans1D4" presStyleIdx="1" presStyleCnt="5"/>
      <dgm:spPr/>
      <dgm:t>
        <a:bodyPr/>
        <a:lstStyle/>
        <a:p>
          <a:endParaRPr lang="en-US"/>
        </a:p>
      </dgm:t>
    </dgm:pt>
    <dgm:pt modelId="{C6A8274D-AE2A-4483-9ACF-1ABB72803C6B}" type="pres">
      <dgm:prSet presAssocID="{AE069B57-44C3-49DE-B0FD-FF191075F9C1}" presName="hierRoot2" presStyleCnt="0">
        <dgm:presLayoutVars>
          <dgm:hierBranch val="init"/>
        </dgm:presLayoutVars>
      </dgm:prSet>
      <dgm:spPr/>
    </dgm:pt>
    <dgm:pt modelId="{38206A74-1765-4BF2-9EAA-9C2F3CDB07E1}" type="pres">
      <dgm:prSet presAssocID="{AE069B57-44C3-49DE-B0FD-FF191075F9C1}" presName="rootComposite" presStyleCnt="0"/>
      <dgm:spPr/>
    </dgm:pt>
    <dgm:pt modelId="{23B99CCF-60BB-49F1-981E-E34CD320860E}" type="pres">
      <dgm:prSet presAssocID="{AE069B57-44C3-49DE-B0FD-FF191075F9C1}" presName="rootText" presStyleLbl="node4" presStyleIdx="1" presStyleCnt="5" custLinFactNeighborX="-814" custLinFactNeighborY="27324">
        <dgm:presLayoutVars>
          <dgm:chPref val="3"/>
        </dgm:presLayoutVars>
      </dgm:prSet>
      <dgm:spPr/>
      <dgm:t>
        <a:bodyPr/>
        <a:lstStyle/>
        <a:p>
          <a:endParaRPr lang="en-US"/>
        </a:p>
      </dgm:t>
    </dgm:pt>
    <dgm:pt modelId="{23D619DB-88EF-4D77-9220-FC9887E4E54C}" type="pres">
      <dgm:prSet presAssocID="{AE069B57-44C3-49DE-B0FD-FF191075F9C1}" presName="rootConnector" presStyleLbl="node4" presStyleIdx="1" presStyleCnt="5"/>
      <dgm:spPr/>
      <dgm:t>
        <a:bodyPr/>
        <a:lstStyle/>
        <a:p>
          <a:endParaRPr lang="en-US"/>
        </a:p>
      </dgm:t>
    </dgm:pt>
    <dgm:pt modelId="{192F7EA4-2D71-4DE9-963D-ACA97D3384D3}" type="pres">
      <dgm:prSet presAssocID="{AE069B57-44C3-49DE-B0FD-FF191075F9C1}" presName="hierChild4" presStyleCnt="0"/>
      <dgm:spPr/>
    </dgm:pt>
    <dgm:pt modelId="{F1019F77-7BEA-46DC-9BF5-9CFE4C659CAD}" type="pres">
      <dgm:prSet presAssocID="{AE069B57-44C3-49DE-B0FD-FF191075F9C1}" presName="hierChild5" presStyleCnt="0"/>
      <dgm:spPr/>
    </dgm:pt>
    <dgm:pt modelId="{D862621A-AC6F-45AD-99B2-E67DB26CED5F}" type="pres">
      <dgm:prSet presAssocID="{B0C684F6-F130-4E66-A69B-F00BD8392590}" presName="hierChild5" presStyleCnt="0"/>
      <dgm:spPr/>
    </dgm:pt>
    <dgm:pt modelId="{4AB90A79-0104-4649-979A-8C03B925119E}" type="pres">
      <dgm:prSet presAssocID="{4795DC07-C484-43CB-A16F-3434F8A6BDAC}" presName="hierChild5" presStyleCnt="0"/>
      <dgm:spPr/>
    </dgm:pt>
    <dgm:pt modelId="{04F49253-B608-47FF-9669-3B5A1BDC19A0}" type="pres">
      <dgm:prSet presAssocID="{2AB6A924-07FB-41FB-8EF2-1A98C5BC479D}" presName="Name64" presStyleLbl="parChTrans1D2" presStyleIdx="2" presStyleCnt="6"/>
      <dgm:spPr/>
      <dgm:t>
        <a:bodyPr/>
        <a:lstStyle/>
        <a:p>
          <a:endParaRPr lang="en-US"/>
        </a:p>
      </dgm:t>
    </dgm:pt>
    <dgm:pt modelId="{213A4A0A-B0A8-4241-86BC-ED30194CE572}" type="pres">
      <dgm:prSet presAssocID="{860E0C65-901A-46B9-AD71-AF544EF60E03}" presName="hierRoot2" presStyleCnt="0">
        <dgm:presLayoutVars>
          <dgm:hierBranch val="init"/>
        </dgm:presLayoutVars>
      </dgm:prSet>
      <dgm:spPr/>
    </dgm:pt>
    <dgm:pt modelId="{CF41A013-2E51-4BE2-B6CD-C1995785E065}" type="pres">
      <dgm:prSet presAssocID="{860E0C65-901A-46B9-AD71-AF544EF60E03}" presName="rootComposite" presStyleCnt="0"/>
      <dgm:spPr/>
    </dgm:pt>
    <dgm:pt modelId="{BE0DBEB4-558C-410E-A6B1-FD4AEB5D20D0}" type="pres">
      <dgm:prSet presAssocID="{860E0C65-901A-46B9-AD71-AF544EF60E03}" presName="rootText" presStyleLbl="node2" presStyleIdx="2" presStyleCnt="6">
        <dgm:presLayoutVars>
          <dgm:chPref val="3"/>
        </dgm:presLayoutVars>
      </dgm:prSet>
      <dgm:spPr/>
      <dgm:t>
        <a:bodyPr/>
        <a:lstStyle/>
        <a:p>
          <a:endParaRPr lang="en-US"/>
        </a:p>
      </dgm:t>
    </dgm:pt>
    <dgm:pt modelId="{5A37E819-9260-4B9E-97E3-0796D5321107}" type="pres">
      <dgm:prSet presAssocID="{860E0C65-901A-46B9-AD71-AF544EF60E03}" presName="rootConnector" presStyleLbl="node2" presStyleIdx="2" presStyleCnt="6"/>
      <dgm:spPr/>
      <dgm:t>
        <a:bodyPr/>
        <a:lstStyle/>
        <a:p>
          <a:endParaRPr lang="en-US"/>
        </a:p>
      </dgm:t>
    </dgm:pt>
    <dgm:pt modelId="{19BDDD17-008A-451B-9A68-4EC822CDACEE}" type="pres">
      <dgm:prSet presAssocID="{860E0C65-901A-46B9-AD71-AF544EF60E03}" presName="hierChild4" presStyleCnt="0"/>
      <dgm:spPr/>
    </dgm:pt>
    <dgm:pt modelId="{CF133237-D29D-420A-9258-19EF4B867C2B}" type="pres">
      <dgm:prSet presAssocID="{356737F7-6E33-4470-8EF0-4E1AFE431B75}" presName="Name64" presStyleLbl="parChTrans1D3" presStyleIdx="2" presStyleCnt="5"/>
      <dgm:spPr/>
      <dgm:t>
        <a:bodyPr/>
        <a:lstStyle/>
        <a:p>
          <a:endParaRPr lang="en-US"/>
        </a:p>
      </dgm:t>
    </dgm:pt>
    <dgm:pt modelId="{D1ED75B6-4A22-4172-87CE-8CFB4F9B5DDE}" type="pres">
      <dgm:prSet presAssocID="{46C05EDD-B2BB-45AF-8587-4417E142BB71}" presName="hierRoot2" presStyleCnt="0">
        <dgm:presLayoutVars>
          <dgm:hierBranch val="init"/>
        </dgm:presLayoutVars>
      </dgm:prSet>
      <dgm:spPr/>
    </dgm:pt>
    <dgm:pt modelId="{D5FB9F5C-136A-4BCD-B352-56AD5E5F794F}" type="pres">
      <dgm:prSet presAssocID="{46C05EDD-B2BB-45AF-8587-4417E142BB71}" presName="rootComposite" presStyleCnt="0"/>
      <dgm:spPr/>
    </dgm:pt>
    <dgm:pt modelId="{F686FB17-C1B0-4526-A525-F882576E02AA}" type="pres">
      <dgm:prSet presAssocID="{46C05EDD-B2BB-45AF-8587-4417E142BB71}" presName="rootText" presStyleLbl="node3" presStyleIdx="2" presStyleCnt="5" custLinFactNeighborX="-1926" custLinFactNeighborY="5467">
        <dgm:presLayoutVars>
          <dgm:chPref val="3"/>
        </dgm:presLayoutVars>
      </dgm:prSet>
      <dgm:spPr/>
      <dgm:t>
        <a:bodyPr/>
        <a:lstStyle/>
        <a:p>
          <a:endParaRPr lang="en-US"/>
        </a:p>
      </dgm:t>
    </dgm:pt>
    <dgm:pt modelId="{0C7F1883-5B33-4A12-ABC5-6A61F2912F5B}" type="pres">
      <dgm:prSet presAssocID="{46C05EDD-B2BB-45AF-8587-4417E142BB71}" presName="rootConnector" presStyleLbl="node3" presStyleIdx="2" presStyleCnt="5"/>
      <dgm:spPr/>
      <dgm:t>
        <a:bodyPr/>
        <a:lstStyle/>
        <a:p>
          <a:endParaRPr lang="en-US"/>
        </a:p>
      </dgm:t>
    </dgm:pt>
    <dgm:pt modelId="{84F6E467-F4B9-479C-A311-3437EFEC8B04}" type="pres">
      <dgm:prSet presAssocID="{46C05EDD-B2BB-45AF-8587-4417E142BB71}" presName="hierChild4" presStyleCnt="0"/>
      <dgm:spPr/>
    </dgm:pt>
    <dgm:pt modelId="{3705352D-5A4C-4B23-B0BE-07ADEA745D1B}" type="pres">
      <dgm:prSet presAssocID="{2A78DC07-98F3-45E0-B6ED-EB4B7B26B127}" presName="Name64" presStyleLbl="parChTrans1D4" presStyleIdx="2" presStyleCnt="5"/>
      <dgm:spPr/>
      <dgm:t>
        <a:bodyPr/>
        <a:lstStyle/>
        <a:p>
          <a:endParaRPr lang="en-US"/>
        </a:p>
      </dgm:t>
    </dgm:pt>
    <dgm:pt modelId="{D6C031EB-8CA1-43AD-89E9-5E01E7F3C1A4}" type="pres">
      <dgm:prSet presAssocID="{5C7E9735-7B22-4051-BB1C-6D4A19126743}" presName="hierRoot2" presStyleCnt="0">
        <dgm:presLayoutVars>
          <dgm:hierBranch val="init"/>
        </dgm:presLayoutVars>
      </dgm:prSet>
      <dgm:spPr/>
    </dgm:pt>
    <dgm:pt modelId="{5C7DEC8C-22F6-428A-ABFA-B98661FF2FE0}" type="pres">
      <dgm:prSet presAssocID="{5C7E9735-7B22-4051-BB1C-6D4A19126743}" presName="rootComposite" presStyleCnt="0"/>
      <dgm:spPr/>
    </dgm:pt>
    <dgm:pt modelId="{2762BDA4-3E9D-4965-B214-05DF8160CF4A}" type="pres">
      <dgm:prSet presAssocID="{5C7E9735-7B22-4051-BB1C-6D4A19126743}" presName="rootText" presStyleLbl="node4" presStyleIdx="2" presStyleCnt="5" custLinFactNeighborX="-814" custLinFactNeighborY="5467">
        <dgm:presLayoutVars>
          <dgm:chPref val="3"/>
        </dgm:presLayoutVars>
      </dgm:prSet>
      <dgm:spPr/>
      <dgm:t>
        <a:bodyPr/>
        <a:lstStyle/>
        <a:p>
          <a:endParaRPr lang="en-US"/>
        </a:p>
      </dgm:t>
    </dgm:pt>
    <dgm:pt modelId="{2C944C58-C8DE-4713-B8E7-22BE80FEFFFA}" type="pres">
      <dgm:prSet presAssocID="{5C7E9735-7B22-4051-BB1C-6D4A19126743}" presName="rootConnector" presStyleLbl="node4" presStyleIdx="2" presStyleCnt="5"/>
      <dgm:spPr/>
      <dgm:t>
        <a:bodyPr/>
        <a:lstStyle/>
        <a:p>
          <a:endParaRPr lang="en-US"/>
        </a:p>
      </dgm:t>
    </dgm:pt>
    <dgm:pt modelId="{D2AA0792-4827-43DE-BF15-DA79FFF073AD}" type="pres">
      <dgm:prSet presAssocID="{5C7E9735-7B22-4051-BB1C-6D4A19126743}" presName="hierChild4" presStyleCnt="0"/>
      <dgm:spPr/>
    </dgm:pt>
    <dgm:pt modelId="{70E8C9A7-753A-42D0-A3D0-D61A1CCC4AF7}" type="pres">
      <dgm:prSet presAssocID="{5C7E9735-7B22-4051-BB1C-6D4A19126743}" presName="hierChild5" presStyleCnt="0"/>
      <dgm:spPr/>
    </dgm:pt>
    <dgm:pt modelId="{4B79DE8E-88ED-434B-AC2F-F096C31CA7CE}" type="pres">
      <dgm:prSet presAssocID="{46C05EDD-B2BB-45AF-8587-4417E142BB71}" presName="hierChild5" presStyleCnt="0"/>
      <dgm:spPr/>
    </dgm:pt>
    <dgm:pt modelId="{B6B1F901-B6FB-470A-8AA5-6FEF3A249DBA}" type="pres">
      <dgm:prSet presAssocID="{860E0C65-901A-46B9-AD71-AF544EF60E03}" presName="hierChild5" presStyleCnt="0"/>
      <dgm:spPr/>
    </dgm:pt>
    <dgm:pt modelId="{C4EEC32B-4FDB-4C0D-9CB0-A774A38C4718}" type="pres">
      <dgm:prSet presAssocID="{4EC81082-9E79-4D4C-AFA0-205E08997872}" presName="Name64" presStyleLbl="parChTrans1D2" presStyleIdx="3" presStyleCnt="6"/>
      <dgm:spPr/>
      <dgm:t>
        <a:bodyPr/>
        <a:lstStyle/>
        <a:p>
          <a:endParaRPr lang="en-US"/>
        </a:p>
      </dgm:t>
    </dgm:pt>
    <dgm:pt modelId="{A6D18743-C863-400B-BB36-B98AF92FAC53}" type="pres">
      <dgm:prSet presAssocID="{142A093A-2B96-4CA7-81D8-2C789635BCBB}" presName="hierRoot2" presStyleCnt="0">
        <dgm:presLayoutVars>
          <dgm:hierBranch val="init"/>
        </dgm:presLayoutVars>
      </dgm:prSet>
      <dgm:spPr/>
    </dgm:pt>
    <dgm:pt modelId="{0C3F0988-EF09-4825-877F-B346731756FE}" type="pres">
      <dgm:prSet presAssocID="{142A093A-2B96-4CA7-81D8-2C789635BCBB}" presName="rootComposite" presStyleCnt="0"/>
      <dgm:spPr/>
    </dgm:pt>
    <dgm:pt modelId="{C212FC81-2FBB-4C89-8565-B61C78EA69E2}" type="pres">
      <dgm:prSet presAssocID="{142A093A-2B96-4CA7-81D8-2C789635BCBB}" presName="rootText" presStyleLbl="node2" presStyleIdx="3" presStyleCnt="6">
        <dgm:presLayoutVars>
          <dgm:chPref val="3"/>
        </dgm:presLayoutVars>
      </dgm:prSet>
      <dgm:spPr/>
      <dgm:t>
        <a:bodyPr/>
        <a:lstStyle/>
        <a:p>
          <a:endParaRPr lang="en-US"/>
        </a:p>
      </dgm:t>
    </dgm:pt>
    <dgm:pt modelId="{F7F4B47A-7A11-435C-890C-9A75CA3714ED}" type="pres">
      <dgm:prSet presAssocID="{142A093A-2B96-4CA7-81D8-2C789635BCBB}" presName="rootConnector" presStyleLbl="node2" presStyleIdx="3" presStyleCnt="6"/>
      <dgm:spPr/>
      <dgm:t>
        <a:bodyPr/>
        <a:lstStyle/>
        <a:p>
          <a:endParaRPr lang="en-US"/>
        </a:p>
      </dgm:t>
    </dgm:pt>
    <dgm:pt modelId="{DDFBF6BF-F24E-4CF2-837F-49F6EF73FF81}" type="pres">
      <dgm:prSet presAssocID="{142A093A-2B96-4CA7-81D8-2C789635BCBB}" presName="hierChild4" presStyleCnt="0"/>
      <dgm:spPr/>
    </dgm:pt>
    <dgm:pt modelId="{380F6DB9-81F2-4913-942A-F12BAFB32465}" type="pres">
      <dgm:prSet presAssocID="{142A093A-2B96-4CA7-81D8-2C789635BCBB}" presName="hierChild5" presStyleCnt="0"/>
      <dgm:spPr/>
    </dgm:pt>
    <dgm:pt modelId="{3DDCE53C-12A6-4C26-9580-A9E3696B0893}" type="pres">
      <dgm:prSet presAssocID="{B7340ADC-5A4D-4B15-A996-05DEA09D8A52}" presName="Name64" presStyleLbl="parChTrans1D2" presStyleIdx="4" presStyleCnt="6"/>
      <dgm:spPr/>
      <dgm:t>
        <a:bodyPr/>
        <a:lstStyle/>
        <a:p>
          <a:endParaRPr lang="en-US"/>
        </a:p>
      </dgm:t>
    </dgm:pt>
    <dgm:pt modelId="{26B58515-48B1-42B6-8CA1-FB53FF361BA4}" type="pres">
      <dgm:prSet presAssocID="{2A2BDACA-F874-4B22-ACF6-65448B8AC971}" presName="hierRoot2" presStyleCnt="0">
        <dgm:presLayoutVars>
          <dgm:hierBranch val="init"/>
        </dgm:presLayoutVars>
      </dgm:prSet>
      <dgm:spPr/>
    </dgm:pt>
    <dgm:pt modelId="{36DF01C7-FD70-4306-A2CE-400AB54BA600}" type="pres">
      <dgm:prSet presAssocID="{2A2BDACA-F874-4B22-ACF6-65448B8AC971}" presName="rootComposite" presStyleCnt="0"/>
      <dgm:spPr/>
    </dgm:pt>
    <dgm:pt modelId="{50BF0F4E-3C5B-4167-8E24-CA31D94ABC30}" type="pres">
      <dgm:prSet presAssocID="{2A2BDACA-F874-4B22-ACF6-65448B8AC971}" presName="rootText" presStyleLbl="node2" presStyleIdx="4" presStyleCnt="6">
        <dgm:presLayoutVars>
          <dgm:chPref val="3"/>
        </dgm:presLayoutVars>
      </dgm:prSet>
      <dgm:spPr/>
      <dgm:t>
        <a:bodyPr/>
        <a:lstStyle/>
        <a:p>
          <a:endParaRPr lang="en-US"/>
        </a:p>
      </dgm:t>
    </dgm:pt>
    <dgm:pt modelId="{594E4191-037E-4861-810A-27DEC0CB74EC}" type="pres">
      <dgm:prSet presAssocID="{2A2BDACA-F874-4B22-ACF6-65448B8AC971}" presName="rootConnector" presStyleLbl="node2" presStyleIdx="4" presStyleCnt="6"/>
      <dgm:spPr/>
      <dgm:t>
        <a:bodyPr/>
        <a:lstStyle/>
        <a:p>
          <a:endParaRPr lang="en-US"/>
        </a:p>
      </dgm:t>
    </dgm:pt>
    <dgm:pt modelId="{52CF0ED5-90C7-445F-821F-AA16E5EB5534}" type="pres">
      <dgm:prSet presAssocID="{2A2BDACA-F874-4B22-ACF6-65448B8AC971}" presName="hierChild4" presStyleCnt="0"/>
      <dgm:spPr/>
    </dgm:pt>
    <dgm:pt modelId="{6C13F90D-E180-4A19-A483-647A85A12D37}" type="pres">
      <dgm:prSet presAssocID="{B2613194-96A9-4135-8B4C-CFC8701BED77}" presName="Name64" presStyleLbl="parChTrans1D3" presStyleIdx="3" presStyleCnt="5"/>
      <dgm:spPr/>
      <dgm:t>
        <a:bodyPr/>
        <a:lstStyle/>
        <a:p>
          <a:endParaRPr lang="en-US"/>
        </a:p>
      </dgm:t>
    </dgm:pt>
    <dgm:pt modelId="{1634549C-A166-49BB-8897-8CA464F1BA70}" type="pres">
      <dgm:prSet presAssocID="{D57658AC-4A79-4CA7-960B-B498A732F3CF}" presName="hierRoot2" presStyleCnt="0">
        <dgm:presLayoutVars>
          <dgm:hierBranch val="init"/>
        </dgm:presLayoutVars>
      </dgm:prSet>
      <dgm:spPr/>
    </dgm:pt>
    <dgm:pt modelId="{05C36BE7-DBF4-4CFD-B908-E721082F5062}" type="pres">
      <dgm:prSet presAssocID="{D57658AC-4A79-4CA7-960B-B498A732F3CF}" presName="rootComposite" presStyleCnt="0"/>
      <dgm:spPr/>
    </dgm:pt>
    <dgm:pt modelId="{A043DDBB-C42D-4636-8214-581C7CA23612}" type="pres">
      <dgm:prSet presAssocID="{D57658AC-4A79-4CA7-960B-B498A732F3CF}" presName="rootText" presStyleLbl="node3" presStyleIdx="3" presStyleCnt="5">
        <dgm:presLayoutVars>
          <dgm:chPref val="3"/>
        </dgm:presLayoutVars>
      </dgm:prSet>
      <dgm:spPr/>
      <dgm:t>
        <a:bodyPr/>
        <a:lstStyle/>
        <a:p>
          <a:endParaRPr lang="en-US"/>
        </a:p>
      </dgm:t>
    </dgm:pt>
    <dgm:pt modelId="{B8AD6DBD-563F-49CF-B4F2-63181886E39D}" type="pres">
      <dgm:prSet presAssocID="{D57658AC-4A79-4CA7-960B-B498A732F3CF}" presName="rootConnector" presStyleLbl="node3" presStyleIdx="3" presStyleCnt="5"/>
      <dgm:spPr/>
      <dgm:t>
        <a:bodyPr/>
        <a:lstStyle/>
        <a:p>
          <a:endParaRPr lang="en-US"/>
        </a:p>
      </dgm:t>
    </dgm:pt>
    <dgm:pt modelId="{564F6937-2935-47F2-BD6C-9485985E985A}" type="pres">
      <dgm:prSet presAssocID="{D57658AC-4A79-4CA7-960B-B498A732F3CF}" presName="hierChild4" presStyleCnt="0"/>
      <dgm:spPr/>
    </dgm:pt>
    <dgm:pt modelId="{D621D622-B52F-47D2-97F7-583C91476A0D}" type="pres">
      <dgm:prSet presAssocID="{C4B521E9-8813-482D-B44C-478FBB60537E}" presName="Name64" presStyleLbl="parChTrans1D4" presStyleIdx="3" presStyleCnt="5"/>
      <dgm:spPr/>
      <dgm:t>
        <a:bodyPr/>
        <a:lstStyle/>
        <a:p>
          <a:endParaRPr lang="en-US"/>
        </a:p>
      </dgm:t>
    </dgm:pt>
    <dgm:pt modelId="{B58A82F5-84BD-4EBF-914C-3FB477658AE6}" type="pres">
      <dgm:prSet presAssocID="{58CD0580-1689-484D-A13E-CC6D097062DA}" presName="hierRoot2" presStyleCnt="0">
        <dgm:presLayoutVars>
          <dgm:hierBranch val="init"/>
        </dgm:presLayoutVars>
      </dgm:prSet>
      <dgm:spPr/>
    </dgm:pt>
    <dgm:pt modelId="{2E648DFE-05F7-46CE-9F96-A7DDEB3C905F}" type="pres">
      <dgm:prSet presAssocID="{58CD0580-1689-484D-A13E-CC6D097062DA}" presName="rootComposite" presStyleCnt="0"/>
      <dgm:spPr/>
    </dgm:pt>
    <dgm:pt modelId="{6736EB3A-A8F8-4C81-8D75-8BE1E5D178B2}" type="pres">
      <dgm:prSet presAssocID="{58CD0580-1689-484D-A13E-CC6D097062DA}" presName="rootText" presStyleLbl="node4" presStyleIdx="3" presStyleCnt="5">
        <dgm:presLayoutVars>
          <dgm:chPref val="3"/>
        </dgm:presLayoutVars>
      </dgm:prSet>
      <dgm:spPr/>
      <dgm:t>
        <a:bodyPr/>
        <a:lstStyle/>
        <a:p>
          <a:endParaRPr lang="en-US"/>
        </a:p>
      </dgm:t>
    </dgm:pt>
    <dgm:pt modelId="{5E2818D9-8BCA-4E3C-A972-71AF9AF0CA71}" type="pres">
      <dgm:prSet presAssocID="{58CD0580-1689-484D-A13E-CC6D097062DA}" presName="rootConnector" presStyleLbl="node4" presStyleIdx="3" presStyleCnt="5"/>
      <dgm:spPr/>
      <dgm:t>
        <a:bodyPr/>
        <a:lstStyle/>
        <a:p>
          <a:endParaRPr lang="en-US"/>
        </a:p>
      </dgm:t>
    </dgm:pt>
    <dgm:pt modelId="{0EAB4495-BC38-4100-8140-143FF2287EBE}" type="pres">
      <dgm:prSet presAssocID="{58CD0580-1689-484D-A13E-CC6D097062DA}" presName="hierChild4" presStyleCnt="0"/>
      <dgm:spPr/>
    </dgm:pt>
    <dgm:pt modelId="{0A0BB0A2-5EF5-4FE9-B286-D52F325F4B4B}" type="pres">
      <dgm:prSet presAssocID="{58CD0580-1689-484D-A13E-CC6D097062DA}" presName="hierChild5" presStyleCnt="0"/>
      <dgm:spPr/>
    </dgm:pt>
    <dgm:pt modelId="{065BDCE3-9A03-47AD-B27F-5EBC367B05C1}" type="pres">
      <dgm:prSet presAssocID="{D57658AC-4A79-4CA7-960B-B498A732F3CF}" presName="hierChild5" presStyleCnt="0"/>
      <dgm:spPr/>
    </dgm:pt>
    <dgm:pt modelId="{1FE55658-476F-4D70-AA49-89911C0E5778}" type="pres">
      <dgm:prSet presAssocID="{2A2BDACA-F874-4B22-ACF6-65448B8AC971}" presName="hierChild5" presStyleCnt="0"/>
      <dgm:spPr/>
    </dgm:pt>
    <dgm:pt modelId="{1D6B7EB1-FCD1-4240-B5CC-33588E449952}" type="pres">
      <dgm:prSet presAssocID="{A6D51C24-E1A3-4EFE-978E-43D4434FF867}" presName="Name64" presStyleLbl="parChTrans1D2" presStyleIdx="5" presStyleCnt="6"/>
      <dgm:spPr/>
      <dgm:t>
        <a:bodyPr/>
        <a:lstStyle/>
        <a:p>
          <a:endParaRPr lang="en-US"/>
        </a:p>
      </dgm:t>
    </dgm:pt>
    <dgm:pt modelId="{0EEA76F1-D333-43BD-8BAF-050DA81F4E47}" type="pres">
      <dgm:prSet presAssocID="{263ED0D3-8214-44E4-A723-67E171F29831}" presName="hierRoot2" presStyleCnt="0">
        <dgm:presLayoutVars>
          <dgm:hierBranch val="init"/>
        </dgm:presLayoutVars>
      </dgm:prSet>
      <dgm:spPr/>
    </dgm:pt>
    <dgm:pt modelId="{0ADC6501-2AC9-45CA-933D-5F3FF4F6D9FD}" type="pres">
      <dgm:prSet presAssocID="{263ED0D3-8214-44E4-A723-67E171F29831}" presName="rootComposite" presStyleCnt="0"/>
      <dgm:spPr/>
    </dgm:pt>
    <dgm:pt modelId="{4D7B9340-80D3-42A1-ABAB-5620972800FB}" type="pres">
      <dgm:prSet presAssocID="{263ED0D3-8214-44E4-A723-67E171F29831}" presName="rootText" presStyleLbl="node2" presStyleIdx="5" presStyleCnt="6">
        <dgm:presLayoutVars>
          <dgm:chPref val="3"/>
        </dgm:presLayoutVars>
      </dgm:prSet>
      <dgm:spPr/>
      <dgm:t>
        <a:bodyPr/>
        <a:lstStyle/>
        <a:p>
          <a:endParaRPr lang="en-US"/>
        </a:p>
      </dgm:t>
    </dgm:pt>
    <dgm:pt modelId="{30880422-0032-4553-BC91-1E53CC870CEE}" type="pres">
      <dgm:prSet presAssocID="{263ED0D3-8214-44E4-A723-67E171F29831}" presName="rootConnector" presStyleLbl="node2" presStyleIdx="5" presStyleCnt="6"/>
      <dgm:spPr/>
      <dgm:t>
        <a:bodyPr/>
        <a:lstStyle/>
        <a:p>
          <a:endParaRPr lang="en-US"/>
        </a:p>
      </dgm:t>
    </dgm:pt>
    <dgm:pt modelId="{2CC00553-0D31-4805-87B5-70F95462EBA6}" type="pres">
      <dgm:prSet presAssocID="{263ED0D3-8214-44E4-A723-67E171F29831}" presName="hierChild4" presStyleCnt="0"/>
      <dgm:spPr/>
    </dgm:pt>
    <dgm:pt modelId="{E130D426-64F7-4524-8722-230DA1C53C5C}" type="pres">
      <dgm:prSet presAssocID="{3CAFA79A-1194-4E38-8040-DCFE1D72BF47}" presName="Name64" presStyleLbl="parChTrans1D3" presStyleIdx="4" presStyleCnt="5"/>
      <dgm:spPr/>
      <dgm:t>
        <a:bodyPr/>
        <a:lstStyle/>
        <a:p>
          <a:endParaRPr lang="en-US"/>
        </a:p>
      </dgm:t>
    </dgm:pt>
    <dgm:pt modelId="{1C2AD3DD-576E-44B1-862A-1BF2C31E29AE}" type="pres">
      <dgm:prSet presAssocID="{51B12BBB-EA5A-44BA-95F4-BB405502CE3E}" presName="hierRoot2" presStyleCnt="0">
        <dgm:presLayoutVars>
          <dgm:hierBranch val="init"/>
        </dgm:presLayoutVars>
      </dgm:prSet>
      <dgm:spPr/>
    </dgm:pt>
    <dgm:pt modelId="{E921D30E-67A5-4BAD-B2A0-0FA8A439845F}" type="pres">
      <dgm:prSet presAssocID="{51B12BBB-EA5A-44BA-95F4-BB405502CE3E}" presName="rootComposite" presStyleCnt="0"/>
      <dgm:spPr/>
    </dgm:pt>
    <dgm:pt modelId="{3A808059-1A4A-4CA9-B0FC-B4417CC15E73}" type="pres">
      <dgm:prSet presAssocID="{51B12BBB-EA5A-44BA-95F4-BB405502CE3E}" presName="rootText" presStyleLbl="node3" presStyleIdx="4" presStyleCnt="5">
        <dgm:presLayoutVars>
          <dgm:chPref val="3"/>
        </dgm:presLayoutVars>
      </dgm:prSet>
      <dgm:spPr/>
      <dgm:t>
        <a:bodyPr/>
        <a:lstStyle/>
        <a:p>
          <a:endParaRPr lang="en-US"/>
        </a:p>
      </dgm:t>
    </dgm:pt>
    <dgm:pt modelId="{989FFBE6-E34D-4FD0-A0F6-8CC973A2DEA1}" type="pres">
      <dgm:prSet presAssocID="{51B12BBB-EA5A-44BA-95F4-BB405502CE3E}" presName="rootConnector" presStyleLbl="node3" presStyleIdx="4" presStyleCnt="5"/>
      <dgm:spPr/>
      <dgm:t>
        <a:bodyPr/>
        <a:lstStyle/>
        <a:p>
          <a:endParaRPr lang="en-US"/>
        </a:p>
      </dgm:t>
    </dgm:pt>
    <dgm:pt modelId="{3C87B0A4-2DAA-4954-988F-AAF1EAAE4846}" type="pres">
      <dgm:prSet presAssocID="{51B12BBB-EA5A-44BA-95F4-BB405502CE3E}" presName="hierChild4" presStyleCnt="0"/>
      <dgm:spPr/>
    </dgm:pt>
    <dgm:pt modelId="{17C0FFFB-8F31-493A-9A01-9E5DEAE9AE21}" type="pres">
      <dgm:prSet presAssocID="{ABCFFA9D-7FFC-4032-9CE0-187749B6FE5F}" presName="Name64" presStyleLbl="parChTrans1D4" presStyleIdx="4" presStyleCnt="5"/>
      <dgm:spPr/>
      <dgm:t>
        <a:bodyPr/>
        <a:lstStyle/>
        <a:p>
          <a:endParaRPr lang="en-US"/>
        </a:p>
      </dgm:t>
    </dgm:pt>
    <dgm:pt modelId="{6CC091A7-C393-49FF-BC68-CECBD391DB6F}" type="pres">
      <dgm:prSet presAssocID="{A7CC1FCF-1315-40CB-A083-7C4CDC391F8E}" presName="hierRoot2" presStyleCnt="0">
        <dgm:presLayoutVars>
          <dgm:hierBranch val="init"/>
        </dgm:presLayoutVars>
      </dgm:prSet>
      <dgm:spPr/>
    </dgm:pt>
    <dgm:pt modelId="{0AB8FBE2-EED0-4A5D-969C-377CEB6732A1}" type="pres">
      <dgm:prSet presAssocID="{A7CC1FCF-1315-40CB-A083-7C4CDC391F8E}" presName="rootComposite" presStyleCnt="0"/>
      <dgm:spPr/>
    </dgm:pt>
    <dgm:pt modelId="{03806217-19A3-4619-8925-A6A14A9AAA92}" type="pres">
      <dgm:prSet presAssocID="{A7CC1FCF-1315-40CB-A083-7C4CDC391F8E}" presName="rootText" presStyleLbl="node4" presStyleIdx="4" presStyleCnt="5">
        <dgm:presLayoutVars>
          <dgm:chPref val="3"/>
        </dgm:presLayoutVars>
      </dgm:prSet>
      <dgm:spPr/>
      <dgm:t>
        <a:bodyPr/>
        <a:lstStyle/>
        <a:p>
          <a:endParaRPr lang="en-US"/>
        </a:p>
      </dgm:t>
    </dgm:pt>
    <dgm:pt modelId="{59FA477A-EC3E-4225-834C-77F2C6BA9FCE}" type="pres">
      <dgm:prSet presAssocID="{A7CC1FCF-1315-40CB-A083-7C4CDC391F8E}" presName="rootConnector" presStyleLbl="node4" presStyleIdx="4" presStyleCnt="5"/>
      <dgm:spPr/>
      <dgm:t>
        <a:bodyPr/>
        <a:lstStyle/>
        <a:p>
          <a:endParaRPr lang="en-US"/>
        </a:p>
      </dgm:t>
    </dgm:pt>
    <dgm:pt modelId="{FCE708D9-AD1D-4E95-B1D8-D9A9D67E3372}" type="pres">
      <dgm:prSet presAssocID="{A7CC1FCF-1315-40CB-A083-7C4CDC391F8E}" presName="hierChild4" presStyleCnt="0"/>
      <dgm:spPr/>
    </dgm:pt>
    <dgm:pt modelId="{AC19D601-2167-40C9-9B0C-4DEE266A62E9}" type="pres">
      <dgm:prSet presAssocID="{A7CC1FCF-1315-40CB-A083-7C4CDC391F8E}" presName="hierChild5" presStyleCnt="0"/>
      <dgm:spPr/>
    </dgm:pt>
    <dgm:pt modelId="{593C71D4-50DF-42BF-B6C4-A85B7CA824D2}" type="pres">
      <dgm:prSet presAssocID="{51B12BBB-EA5A-44BA-95F4-BB405502CE3E}" presName="hierChild5" presStyleCnt="0"/>
      <dgm:spPr/>
    </dgm:pt>
    <dgm:pt modelId="{5E4CBCA2-F687-4973-BB87-441261369B35}" type="pres">
      <dgm:prSet presAssocID="{263ED0D3-8214-44E4-A723-67E171F29831}" presName="hierChild5" presStyleCnt="0"/>
      <dgm:spPr/>
    </dgm:pt>
    <dgm:pt modelId="{6D7F7AED-CF06-44B4-B349-AF7A2D5B1941}" type="pres">
      <dgm:prSet presAssocID="{A54BA6C4-AD60-4A93-A545-505F45F68FDE}" presName="hierChild3" presStyleCnt="0"/>
      <dgm:spPr/>
    </dgm:pt>
  </dgm:ptLst>
  <dgm:cxnLst>
    <dgm:cxn modelId="{36D10637-81CE-4D1A-BD67-8C26740FF2D2}" type="presOf" srcId="{4EC81082-9E79-4D4C-AFA0-205E08997872}" destId="{C4EEC32B-4FDB-4C0D-9CB0-A774A38C4718}" srcOrd="0" destOrd="0" presId="urn:microsoft.com/office/officeart/2009/3/layout/HorizontalOrganizationChart"/>
    <dgm:cxn modelId="{5A608235-7BAB-49D1-8E6A-81AACC3C201A}" type="presOf" srcId="{51B12BBB-EA5A-44BA-95F4-BB405502CE3E}" destId="{3A808059-1A4A-4CA9-B0FC-B4417CC15E73}" srcOrd="0" destOrd="0" presId="urn:microsoft.com/office/officeart/2009/3/layout/HorizontalOrganizationChart"/>
    <dgm:cxn modelId="{897A8E49-F657-4F30-B3D0-6BF637564A5B}" type="presOf" srcId="{2A78DC07-98F3-45E0-B6ED-EB4B7B26B127}" destId="{3705352D-5A4C-4B23-B0BE-07ADEA745D1B}" srcOrd="0" destOrd="0" presId="urn:microsoft.com/office/officeart/2009/3/layout/HorizontalOrganizationChart"/>
    <dgm:cxn modelId="{DB4F4E40-257D-4650-9541-B1CF34C40765}" srcId="{46C05EDD-B2BB-45AF-8587-4417E142BB71}" destId="{5C7E9735-7B22-4051-BB1C-6D4A19126743}" srcOrd="0" destOrd="0" parTransId="{2A78DC07-98F3-45E0-B6ED-EB4B7B26B127}" sibTransId="{81E03EFE-F9BB-4A44-8B0F-B528A514107A}"/>
    <dgm:cxn modelId="{090E804B-41AC-460C-B95A-0187205DCF16}" type="presOf" srcId="{D7BCE50E-72C6-4BF8-970D-45A650DF748D}" destId="{2BCA2907-BE2D-4DE9-AB1C-A06BCDFB8E6A}" srcOrd="0" destOrd="0" presId="urn:microsoft.com/office/officeart/2009/3/layout/HorizontalOrganizationChart"/>
    <dgm:cxn modelId="{E808ED73-642E-474C-90EF-910E98E485A1}" srcId="{EC8325D8-EBCD-4BC5-9408-A0798664F346}" destId="{C7FAF5A5-DA21-49E2-8442-68A312F37D95}" srcOrd="0" destOrd="0" parTransId="{5D86846C-32E3-48B5-B92E-DFB1EFC7FA46}" sibTransId="{3C55F608-7270-497A-8ED0-96075954C2C1}"/>
    <dgm:cxn modelId="{A2111A69-2BE5-4AED-930A-992B64FB568C}" srcId="{2A2BDACA-F874-4B22-ACF6-65448B8AC971}" destId="{D57658AC-4A79-4CA7-960B-B498A732F3CF}" srcOrd="0" destOrd="0" parTransId="{B2613194-96A9-4135-8B4C-CFC8701BED77}" sibTransId="{74A52E10-505C-44DA-8E7E-4320D7233513}"/>
    <dgm:cxn modelId="{82055D09-8D79-49DC-B358-79D5B9792127}" type="presOf" srcId="{79183784-0924-4336-BB56-E431CEE20059}" destId="{46736AAC-7B0A-41ED-B6A4-E29B085F3986}" srcOrd="0" destOrd="0" presId="urn:microsoft.com/office/officeart/2009/3/layout/HorizontalOrganizationChart"/>
    <dgm:cxn modelId="{90BCD9C7-B35E-4A77-88BB-81E39336410E}" srcId="{B0C684F6-F130-4E66-A69B-F00BD8392590}" destId="{AE069B57-44C3-49DE-B0FD-FF191075F9C1}" srcOrd="0" destOrd="0" parTransId="{D7BCE50E-72C6-4BF8-970D-45A650DF748D}" sibTransId="{B0AAFE44-E399-4D76-87BC-CCEC4A95D070}"/>
    <dgm:cxn modelId="{FB459BC7-9B42-43F7-929A-867989F8D5EC}" type="presOf" srcId="{2AB6A924-07FB-41FB-8EF2-1A98C5BC479D}" destId="{04F49253-B608-47FF-9669-3B5A1BDC19A0}" srcOrd="0" destOrd="0" presId="urn:microsoft.com/office/officeart/2009/3/layout/HorizontalOrganizationChart"/>
    <dgm:cxn modelId="{3550D770-2968-4935-85C4-B2BDAAE04B67}" type="presOf" srcId="{B0C684F6-F130-4E66-A69B-F00BD8392590}" destId="{E2484DEB-7C2F-4208-81EB-754644A26B70}" srcOrd="0" destOrd="0" presId="urn:microsoft.com/office/officeart/2009/3/layout/HorizontalOrganizationChart"/>
    <dgm:cxn modelId="{AC168ADD-1D11-4B7C-9BB4-4B4E5C58904F}" srcId="{A54BA6C4-AD60-4A93-A545-505F45F68FDE}" destId="{6178A74E-1978-4B33-8809-88871070CE15}" srcOrd="0" destOrd="0" parTransId="{46AD32AC-A7E7-4A00-8597-C4BCD086DBFB}" sibTransId="{12A31559-1D3A-4FDB-9C4B-54572CB5F469}"/>
    <dgm:cxn modelId="{208909BB-AC99-4B0F-939C-D17A8493FD7E}" type="presOf" srcId="{58CD0580-1689-484D-A13E-CC6D097062DA}" destId="{6736EB3A-A8F8-4C81-8D75-8BE1E5D178B2}" srcOrd="0" destOrd="0" presId="urn:microsoft.com/office/officeart/2009/3/layout/HorizontalOrganizationChart"/>
    <dgm:cxn modelId="{F5026BFC-6640-4C8F-88B0-4F600C9C4B31}" type="presOf" srcId="{6178A74E-1978-4B33-8809-88871070CE15}" destId="{354D255C-C906-46C5-9CD8-25B1E68AF1DB}" srcOrd="0" destOrd="0" presId="urn:microsoft.com/office/officeart/2009/3/layout/HorizontalOrganizationChart"/>
    <dgm:cxn modelId="{35E6E86E-C102-4983-B481-5E4E41792BE4}" type="presOf" srcId="{46AD32AC-A7E7-4A00-8597-C4BCD086DBFB}" destId="{5C525EC1-39B4-450B-9429-62A433D3C410}" srcOrd="0" destOrd="0" presId="urn:microsoft.com/office/officeart/2009/3/layout/HorizontalOrganizationChart"/>
    <dgm:cxn modelId="{3F12B92F-E0FE-4EB3-A7FC-A7F0EDC6D12D}" type="presOf" srcId="{AE069B57-44C3-49DE-B0FD-FF191075F9C1}" destId="{23D619DB-88EF-4D77-9220-FC9887E4E54C}" srcOrd="1" destOrd="0" presId="urn:microsoft.com/office/officeart/2009/3/layout/HorizontalOrganizationChart"/>
    <dgm:cxn modelId="{4CD40113-87D3-499E-AB81-65EA2303CEDC}" type="presOf" srcId="{51B12BBB-EA5A-44BA-95F4-BB405502CE3E}" destId="{989FFBE6-E34D-4FD0-A0F6-8CC973A2DEA1}" srcOrd="1" destOrd="0" presId="urn:microsoft.com/office/officeart/2009/3/layout/HorizontalOrganizationChart"/>
    <dgm:cxn modelId="{391DF73A-1C86-461F-BC77-38078F067037}" srcId="{44ED48B4-6B14-48F8-B142-59DC1FF4934E}" destId="{A54BA6C4-AD60-4A93-A545-505F45F68FDE}" srcOrd="0" destOrd="0" parTransId="{AFE3A104-D0B7-4CE3-B699-4259F803E684}" sibTransId="{E2A88A6B-1175-4C68-BDC7-258EFAD3DCC5}"/>
    <dgm:cxn modelId="{EE2A967A-5057-4F3E-A383-F0D37BA20353}" type="presOf" srcId="{B2613194-96A9-4135-8B4C-CFC8701BED77}" destId="{6C13F90D-E180-4A19-A483-647A85A12D37}" srcOrd="0" destOrd="0" presId="urn:microsoft.com/office/officeart/2009/3/layout/HorizontalOrganizationChart"/>
    <dgm:cxn modelId="{CB02EFEC-B07E-470B-AA42-DA8D43383CD8}" srcId="{4795DC07-C484-43CB-A16F-3434F8A6BDAC}" destId="{B0C684F6-F130-4E66-A69B-F00BD8392590}" srcOrd="0" destOrd="0" parTransId="{1F4148CF-216B-4B91-831A-C61A0B03E566}" sibTransId="{0A7BA92B-4006-411A-9E3D-0086DD9CA2EF}"/>
    <dgm:cxn modelId="{D01FFBCA-0111-48CC-9709-BB008434706B}" srcId="{263ED0D3-8214-44E4-A723-67E171F29831}" destId="{51B12BBB-EA5A-44BA-95F4-BB405502CE3E}" srcOrd="0" destOrd="0" parTransId="{3CAFA79A-1194-4E38-8040-DCFE1D72BF47}" sibTransId="{B4FDF61C-E1B5-45F6-A6C7-80422A76002D}"/>
    <dgm:cxn modelId="{49823D2A-FC00-4480-97A6-7A2BE6603080}" type="presOf" srcId="{A54BA6C4-AD60-4A93-A545-505F45F68FDE}" destId="{2CF18BF4-E25E-4966-9129-96D37EEDA475}" srcOrd="1" destOrd="0" presId="urn:microsoft.com/office/officeart/2009/3/layout/HorizontalOrganizationChart"/>
    <dgm:cxn modelId="{3D2B52AC-8F30-45AF-A923-B54C14B38D14}" type="presOf" srcId="{58CD0580-1689-484D-A13E-CC6D097062DA}" destId="{5E2818D9-8BCA-4E3C-A972-71AF9AF0CA71}" srcOrd="1" destOrd="0" presId="urn:microsoft.com/office/officeart/2009/3/layout/HorizontalOrganizationChart"/>
    <dgm:cxn modelId="{BE49BDAF-FDC2-432A-9B24-5D504EC15A09}" srcId="{A54BA6C4-AD60-4A93-A545-505F45F68FDE}" destId="{860E0C65-901A-46B9-AD71-AF544EF60E03}" srcOrd="2" destOrd="0" parTransId="{2AB6A924-07FB-41FB-8EF2-1A98C5BC479D}" sibTransId="{04B7A5AA-1873-4AED-8366-149E07274ECB}"/>
    <dgm:cxn modelId="{8E11ED6E-FE3F-4969-92B6-79E192F39DDE}" type="presOf" srcId="{2A2BDACA-F874-4B22-ACF6-65448B8AC971}" destId="{50BF0F4E-3C5B-4167-8E24-CA31D94ABC30}" srcOrd="0" destOrd="0" presId="urn:microsoft.com/office/officeart/2009/3/layout/HorizontalOrganizationChart"/>
    <dgm:cxn modelId="{F068FC6F-6AE8-4441-A23C-E048C85F5740}" type="presOf" srcId="{D57658AC-4A79-4CA7-960B-B498A732F3CF}" destId="{B8AD6DBD-563F-49CF-B4F2-63181886E39D}" srcOrd="1" destOrd="0" presId="urn:microsoft.com/office/officeart/2009/3/layout/HorizontalOrganizationChart"/>
    <dgm:cxn modelId="{99375F41-1EE8-4B34-8D07-FEA48D31CFCB}" type="presOf" srcId="{D57658AC-4A79-4CA7-960B-B498A732F3CF}" destId="{A043DDBB-C42D-4636-8214-581C7CA23612}" srcOrd="0" destOrd="0" presId="urn:microsoft.com/office/officeart/2009/3/layout/HorizontalOrganizationChart"/>
    <dgm:cxn modelId="{EFE35842-85DE-4150-B89D-9ADB1CE014E1}" type="presOf" srcId="{860E0C65-901A-46B9-AD71-AF544EF60E03}" destId="{5A37E819-9260-4B9E-97E3-0796D5321107}" srcOrd="1" destOrd="0" presId="urn:microsoft.com/office/officeart/2009/3/layout/HorizontalOrganizationChart"/>
    <dgm:cxn modelId="{34CBF3EF-AD33-40AF-B6D3-58C8606EF028}" type="presOf" srcId="{A7CC1FCF-1315-40CB-A083-7C4CDC391F8E}" destId="{59FA477A-EC3E-4225-834C-77F2C6BA9FCE}" srcOrd="1" destOrd="0" presId="urn:microsoft.com/office/officeart/2009/3/layout/HorizontalOrganizationChart"/>
    <dgm:cxn modelId="{36360589-059E-43FC-90E2-7AAEA0C39DA6}" type="presOf" srcId="{B7340ADC-5A4D-4B15-A996-05DEA09D8A52}" destId="{3DDCE53C-12A6-4C26-9580-A9E3696B0893}" srcOrd="0" destOrd="0" presId="urn:microsoft.com/office/officeart/2009/3/layout/HorizontalOrganizationChart"/>
    <dgm:cxn modelId="{9F440616-62EC-4589-A06E-A99ED0EF0F30}" srcId="{A54BA6C4-AD60-4A93-A545-505F45F68FDE}" destId="{263ED0D3-8214-44E4-A723-67E171F29831}" srcOrd="5" destOrd="0" parTransId="{A6D51C24-E1A3-4EFE-978E-43D4434FF867}" sibTransId="{A4E479FE-70D8-4F56-BA0C-40E66FB47D95}"/>
    <dgm:cxn modelId="{BC1CD107-15BF-4D8E-9340-4A3D1E4FA7CB}" type="presOf" srcId="{142A093A-2B96-4CA7-81D8-2C789635BCBB}" destId="{F7F4B47A-7A11-435C-890C-9A75CA3714ED}" srcOrd="1" destOrd="0" presId="urn:microsoft.com/office/officeart/2009/3/layout/HorizontalOrganizationChart"/>
    <dgm:cxn modelId="{63E9BE46-A214-48FB-927E-3C01FA99FAE0}" type="presOf" srcId="{B0C684F6-F130-4E66-A69B-F00BD8392590}" destId="{33FA376E-41C3-434A-8579-F266AC14A472}" srcOrd="1" destOrd="0" presId="urn:microsoft.com/office/officeart/2009/3/layout/HorizontalOrganizationChart"/>
    <dgm:cxn modelId="{6D75FCFD-402A-4109-8126-22C95FC2947C}" type="presOf" srcId="{142A093A-2B96-4CA7-81D8-2C789635BCBB}" destId="{C212FC81-2FBB-4C89-8565-B61C78EA69E2}" srcOrd="0" destOrd="0" presId="urn:microsoft.com/office/officeart/2009/3/layout/HorizontalOrganizationChart"/>
    <dgm:cxn modelId="{C9719A20-A572-453B-A619-6765E6375BB2}" type="presOf" srcId="{5D86846C-32E3-48B5-B92E-DFB1EFC7FA46}" destId="{3869063B-D01E-4465-BE2A-D4002DE1602A}" srcOrd="0" destOrd="0" presId="urn:microsoft.com/office/officeart/2009/3/layout/HorizontalOrganizationChart"/>
    <dgm:cxn modelId="{55D2B89E-C36A-41F1-9AA3-B38665EE0898}" type="presOf" srcId="{5C7E9735-7B22-4051-BB1C-6D4A19126743}" destId="{2762BDA4-3E9D-4965-B214-05DF8160CF4A}" srcOrd="0" destOrd="0" presId="urn:microsoft.com/office/officeart/2009/3/layout/HorizontalOrganizationChart"/>
    <dgm:cxn modelId="{E20BE2B3-5508-4FE0-90C6-8F326B426D66}" type="presOf" srcId="{263ED0D3-8214-44E4-A723-67E171F29831}" destId="{30880422-0032-4553-BC91-1E53CC870CEE}" srcOrd="1" destOrd="0" presId="urn:microsoft.com/office/officeart/2009/3/layout/HorizontalOrganizationChart"/>
    <dgm:cxn modelId="{C1ADA688-CF3F-438C-8A0B-8E72B60BC16C}" type="presOf" srcId="{C7FAF5A5-DA21-49E2-8442-68A312F37D95}" destId="{0CD76AAA-D5F7-4F52-A7B0-490B10060F0A}" srcOrd="1" destOrd="0" presId="urn:microsoft.com/office/officeart/2009/3/layout/HorizontalOrganizationChart"/>
    <dgm:cxn modelId="{C6713126-83E5-4B39-B1CB-4D580C1D5EB5}" type="presOf" srcId="{1F4148CF-216B-4B91-831A-C61A0B03E566}" destId="{7CEE7D7A-8795-4AE8-92B3-BA8B30FA5303}" srcOrd="0" destOrd="0" presId="urn:microsoft.com/office/officeart/2009/3/layout/HorizontalOrganizationChart"/>
    <dgm:cxn modelId="{772CC006-F736-40F1-BDD3-3D1372B78CC1}" srcId="{A54BA6C4-AD60-4A93-A545-505F45F68FDE}" destId="{2A2BDACA-F874-4B22-ACF6-65448B8AC971}" srcOrd="4" destOrd="0" parTransId="{B7340ADC-5A4D-4B15-A996-05DEA09D8A52}" sibTransId="{5DA657CC-700D-4C1B-AF36-BB0C28143771}"/>
    <dgm:cxn modelId="{F048AAF6-30E4-41F0-AD8B-967D81C4B45F}" type="presOf" srcId="{263ED0D3-8214-44E4-A723-67E171F29831}" destId="{4D7B9340-80D3-42A1-ABAB-5620972800FB}" srcOrd="0" destOrd="0" presId="urn:microsoft.com/office/officeart/2009/3/layout/HorizontalOrganizationChart"/>
    <dgm:cxn modelId="{63F2CF04-6825-422D-BD9E-34E2DDD22707}" srcId="{51B12BBB-EA5A-44BA-95F4-BB405502CE3E}" destId="{A7CC1FCF-1315-40CB-A083-7C4CDC391F8E}" srcOrd="0" destOrd="0" parTransId="{ABCFFA9D-7FFC-4032-9CE0-187749B6FE5F}" sibTransId="{64A1C4AA-8739-4BAA-BBE0-AEC0165C25E8}"/>
    <dgm:cxn modelId="{50915597-276B-4460-9F3B-534012F094ED}" type="presOf" srcId="{6178A74E-1978-4B33-8809-88871070CE15}" destId="{10F08868-DFA5-48D6-B512-CFA5EF170B70}" srcOrd="1" destOrd="0" presId="urn:microsoft.com/office/officeart/2009/3/layout/HorizontalOrganizationChart"/>
    <dgm:cxn modelId="{6124E358-FF1F-435D-8461-B07AFCD268C0}" type="presOf" srcId="{5C7E9735-7B22-4051-BB1C-6D4A19126743}" destId="{2C944C58-C8DE-4713-B8E7-22BE80FEFFFA}" srcOrd="1" destOrd="0" presId="urn:microsoft.com/office/officeart/2009/3/layout/HorizontalOrganizationChart"/>
    <dgm:cxn modelId="{63121119-3A42-4021-8569-23C73126A016}" type="presOf" srcId="{C7FAF5A5-DA21-49E2-8442-68A312F37D95}" destId="{15863444-BD5A-465F-A87C-EB333F132186}" srcOrd="0" destOrd="0" presId="urn:microsoft.com/office/officeart/2009/3/layout/HorizontalOrganizationChart"/>
    <dgm:cxn modelId="{BDE7BBFB-AF33-46D8-A72C-4B49CB452180}" type="presOf" srcId="{A54BA6C4-AD60-4A93-A545-505F45F68FDE}" destId="{24C81908-9271-4FE6-8E0B-E49ADB84BA82}" srcOrd="0" destOrd="0" presId="urn:microsoft.com/office/officeart/2009/3/layout/HorizontalOrganizationChart"/>
    <dgm:cxn modelId="{3C1AD50C-A89B-475A-9144-D31EEF0930D3}" type="presOf" srcId="{EC8325D8-EBCD-4BC5-9408-A0798664F346}" destId="{52D68011-8D66-4655-A8D9-A1FF2EB7A476}" srcOrd="0" destOrd="0" presId="urn:microsoft.com/office/officeart/2009/3/layout/HorizontalOrganizationChart"/>
    <dgm:cxn modelId="{4454AD76-9585-43DE-8E32-5E6AC7F26993}" srcId="{A54BA6C4-AD60-4A93-A545-505F45F68FDE}" destId="{142A093A-2B96-4CA7-81D8-2C789635BCBB}" srcOrd="3" destOrd="0" parTransId="{4EC81082-9E79-4D4C-AFA0-205E08997872}" sibTransId="{1EA65AC5-1168-4488-B0EE-AABA7519DA91}"/>
    <dgm:cxn modelId="{258EDB2F-7B3F-400C-973C-BCE80DE3CAA1}" type="presOf" srcId="{356737F7-6E33-4470-8EF0-4E1AFE431B75}" destId="{CF133237-D29D-420A-9258-19EF4B867C2B}" srcOrd="0" destOrd="0" presId="urn:microsoft.com/office/officeart/2009/3/layout/HorizontalOrganizationChart"/>
    <dgm:cxn modelId="{145F6236-4DB2-455F-B48C-FD2DA05669CA}" srcId="{D57658AC-4A79-4CA7-960B-B498A732F3CF}" destId="{58CD0580-1689-484D-A13E-CC6D097062DA}" srcOrd="0" destOrd="0" parTransId="{C4B521E9-8813-482D-B44C-478FBB60537E}" sibTransId="{CD3C87EC-7B32-4151-9EAC-161406BDDBD6}"/>
    <dgm:cxn modelId="{77F56EC6-F4CE-4668-9C69-5AEDDF182321}" type="presOf" srcId="{EC8325D8-EBCD-4BC5-9408-A0798664F346}" destId="{F7228DE6-AC75-47C4-A87A-81EF928AF1F5}" srcOrd="1" destOrd="0" presId="urn:microsoft.com/office/officeart/2009/3/layout/HorizontalOrganizationChart"/>
    <dgm:cxn modelId="{D1E26D1A-35B3-49A6-9300-91313F7EBCD6}" srcId="{6178A74E-1978-4B33-8809-88871070CE15}" destId="{EC8325D8-EBCD-4BC5-9408-A0798664F346}" srcOrd="0" destOrd="0" parTransId="{FA9791F2-4E14-44A0-9DA1-D66EDC82B0ED}" sibTransId="{1A7D3B9A-B53D-4F05-8A48-9155116FCFF9}"/>
    <dgm:cxn modelId="{FFA30364-1955-46FC-A467-7AD4B4BD9DD3}" type="presOf" srcId="{ABCFFA9D-7FFC-4032-9CE0-187749B6FE5F}" destId="{17C0FFFB-8F31-493A-9A01-9E5DEAE9AE21}" srcOrd="0" destOrd="0" presId="urn:microsoft.com/office/officeart/2009/3/layout/HorizontalOrganizationChart"/>
    <dgm:cxn modelId="{6984F40B-ECF5-4A30-A7BD-F06DEB01AB4B}" type="presOf" srcId="{46C05EDD-B2BB-45AF-8587-4417E142BB71}" destId="{0C7F1883-5B33-4A12-ABC5-6A61F2912F5B}" srcOrd="1" destOrd="0" presId="urn:microsoft.com/office/officeart/2009/3/layout/HorizontalOrganizationChart"/>
    <dgm:cxn modelId="{B4972030-6630-42D1-B0BD-AE0D3D15A751}" type="presOf" srcId="{860E0C65-901A-46B9-AD71-AF544EF60E03}" destId="{BE0DBEB4-558C-410E-A6B1-FD4AEB5D20D0}" srcOrd="0" destOrd="0" presId="urn:microsoft.com/office/officeart/2009/3/layout/HorizontalOrganizationChart"/>
    <dgm:cxn modelId="{BEF0C13B-4EB1-4B95-ACF0-58765592B646}" srcId="{860E0C65-901A-46B9-AD71-AF544EF60E03}" destId="{46C05EDD-B2BB-45AF-8587-4417E142BB71}" srcOrd="0" destOrd="0" parTransId="{356737F7-6E33-4470-8EF0-4E1AFE431B75}" sibTransId="{93E73E25-1A2B-4343-B812-797FDBE574DC}"/>
    <dgm:cxn modelId="{E178FC36-34DD-47A0-AA8F-AD527C2B62B8}" type="presOf" srcId="{A6D51C24-E1A3-4EFE-978E-43D4434FF867}" destId="{1D6B7EB1-FCD1-4240-B5CC-33588E449952}" srcOrd="0" destOrd="0" presId="urn:microsoft.com/office/officeart/2009/3/layout/HorizontalOrganizationChart"/>
    <dgm:cxn modelId="{544D5C5A-B7CF-4937-A011-4BC7C1043A3E}" type="presOf" srcId="{FA9791F2-4E14-44A0-9DA1-D66EDC82B0ED}" destId="{61955D99-7175-474D-B6C6-E5440A6443CE}" srcOrd="0" destOrd="0" presId="urn:microsoft.com/office/officeart/2009/3/layout/HorizontalOrganizationChart"/>
    <dgm:cxn modelId="{D42BE219-FAE7-47B0-B150-43E6D1377DFC}" type="presOf" srcId="{AE069B57-44C3-49DE-B0FD-FF191075F9C1}" destId="{23B99CCF-60BB-49F1-981E-E34CD320860E}" srcOrd="0" destOrd="0" presId="urn:microsoft.com/office/officeart/2009/3/layout/HorizontalOrganizationChart"/>
    <dgm:cxn modelId="{1C313809-A079-4CBB-9E7F-E6A4B416E2B0}" type="presOf" srcId="{A7CC1FCF-1315-40CB-A083-7C4CDC391F8E}" destId="{03806217-19A3-4619-8925-A6A14A9AAA92}" srcOrd="0" destOrd="0" presId="urn:microsoft.com/office/officeart/2009/3/layout/HorizontalOrganizationChart"/>
    <dgm:cxn modelId="{62318BF3-0A82-4D87-873C-CD5CD59D7B18}" type="presOf" srcId="{4795DC07-C484-43CB-A16F-3434F8A6BDAC}" destId="{D991CF16-6306-40D4-AF01-F9A410AD3B48}" srcOrd="1" destOrd="0" presId="urn:microsoft.com/office/officeart/2009/3/layout/HorizontalOrganizationChart"/>
    <dgm:cxn modelId="{781F6C32-1EAE-4709-ABB7-8368BD68CFE4}" type="presOf" srcId="{C4B521E9-8813-482D-B44C-478FBB60537E}" destId="{D621D622-B52F-47D2-97F7-583C91476A0D}" srcOrd="0" destOrd="0" presId="urn:microsoft.com/office/officeart/2009/3/layout/HorizontalOrganizationChart"/>
    <dgm:cxn modelId="{A66821B7-7CD6-4B38-A9B1-9DEEF377D8EC}" type="presOf" srcId="{44ED48B4-6B14-48F8-B142-59DC1FF4934E}" destId="{E2A280BE-94DD-4B67-A72C-27250F9236EF}" srcOrd="0" destOrd="0" presId="urn:microsoft.com/office/officeart/2009/3/layout/HorizontalOrganizationChart"/>
    <dgm:cxn modelId="{12AE2A34-7557-45CF-AA82-716F3FB15F26}" srcId="{A54BA6C4-AD60-4A93-A545-505F45F68FDE}" destId="{4795DC07-C484-43CB-A16F-3434F8A6BDAC}" srcOrd="1" destOrd="0" parTransId="{79183784-0924-4336-BB56-E431CEE20059}" sibTransId="{13B34B6F-D2EC-4A9E-B864-8430D5EF5CF5}"/>
    <dgm:cxn modelId="{72535AD1-EE40-44AD-8578-2795341DC616}" type="presOf" srcId="{4795DC07-C484-43CB-A16F-3434F8A6BDAC}" destId="{D271A41B-7917-422C-B80E-A5991FE4BFD9}" srcOrd="0" destOrd="0" presId="urn:microsoft.com/office/officeart/2009/3/layout/HorizontalOrganizationChart"/>
    <dgm:cxn modelId="{AC17672B-2DA5-47D4-A064-DFEF201C65E5}" type="presOf" srcId="{46C05EDD-B2BB-45AF-8587-4417E142BB71}" destId="{F686FB17-C1B0-4526-A525-F882576E02AA}" srcOrd="0" destOrd="0" presId="urn:microsoft.com/office/officeart/2009/3/layout/HorizontalOrganizationChart"/>
    <dgm:cxn modelId="{95DA173E-FEAC-4D84-8D8E-77C5BEB0C488}" type="presOf" srcId="{3CAFA79A-1194-4E38-8040-DCFE1D72BF47}" destId="{E130D426-64F7-4524-8722-230DA1C53C5C}" srcOrd="0" destOrd="0" presId="urn:microsoft.com/office/officeart/2009/3/layout/HorizontalOrganizationChart"/>
    <dgm:cxn modelId="{815EF7A3-9398-43CD-906C-04604726F755}" type="presOf" srcId="{2A2BDACA-F874-4B22-ACF6-65448B8AC971}" destId="{594E4191-037E-4861-810A-27DEC0CB74EC}" srcOrd="1" destOrd="0" presId="urn:microsoft.com/office/officeart/2009/3/layout/HorizontalOrganizationChart"/>
    <dgm:cxn modelId="{8F8C9783-7E25-48D6-A3E4-02373B1751C6}" type="presParOf" srcId="{E2A280BE-94DD-4B67-A72C-27250F9236EF}" destId="{C6C42E9D-16B4-4741-8492-1ED0C970BDEE}" srcOrd="0" destOrd="0" presId="urn:microsoft.com/office/officeart/2009/3/layout/HorizontalOrganizationChart"/>
    <dgm:cxn modelId="{FF93FEBF-FCE6-4B1D-98EC-46928A8D9037}" type="presParOf" srcId="{C6C42E9D-16B4-4741-8492-1ED0C970BDEE}" destId="{2271D66A-87EA-427D-9966-B1436AA57BC4}" srcOrd="0" destOrd="0" presId="urn:microsoft.com/office/officeart/2009/3/layout/HorizontalOrganizationChart"/>
    <dgm:cxn modelId="{B6E919F2-383F-4D92-92D3-846F80D86FE8}" type="presParOf" srcId="{2271D66A-87EA-427D-9966-B1436AA57BC4}" destId="{24C81908-9271-4FE6-8E0B-E49ADB84BA82}" srcOrd="0" destOrd="0" presId="urn:microsoft.com/office/officeart/2009/3/layout/HorizontalOrganizationChart"/>
    <dgm:cxn modelId="{D0619519-F9F9-4872-A25A-49736322E32F}" type="presParOf" srcId="{2271D66A-87EA-427D-9966-B1436AA57BC4}" destId="{2CF18BF4-E25E-4966-9129-96D37EEDA475}" srcOrd="1" destOrd="0" presId="urn:microsoft.com/office/officeart/2009/3/layout/HorizontalOrganizationChart"/>
    <dgm:cxn modelId="{810C8F21-3883-44D9-B892-19C8E687CAE3}" type="presParOf" srcId="{C6C42E9D-16B4-4741-8492-1ED0C970BDEE}" destId="{ABEF597C-C828-43A8-B480-EBA76DDBDBA6}" srcOrd="1" destOrd="0" presId="urn:microsoft.com/office/officeart/2009/3/layout/HorizontalOrganizationChart"/>
    <dgm:cxn modelId="{0FCFA12D-6A2F-446F-A277-F25F8BD359F3}" type="presParOf" srcId="{ABEF597C-C828-43A8-B480-EBA76DDBDBA6}" destId="{5C525EC1-39B4-450B-9429-62A433D3C410}" srcOrd="0" destOrd="0" presId="urn:microsoft.com/office/officeart/2009/3/layout/HorizontalOrganizationChart"/>
    <dgm:cxn modelId="{E12E7CE3-AE1E-43DD-AF29-1D0C5B6A06A7}" type="presParOf" srcId="{ABEF597C-C828-43A8-B480-EBA76DDBDBA6}" destId="{3F93A635-EF00-403D-8BBF-257B340CA67B}" srcOrd="1" destOrd="0" presId="urn:microsoft.com/office/officeart/2009/3/layout/HorizontalOrganizationChart"/>
    <dgm:cxn modelId="{45CAC388-0999-46E7-982A-9ED93B6CF062}" type="presParOf" srcId="{3F93A635-EF00-403D-8BBF-257B340CA67B}" destId="{8199DE5F-5ED6-4A13-B0E1-823B58A76D82}" srcOrd="0" destOrd="0" presId="urn:microsoft.com/office/officeart/2009/3/layout/HorizontalOrganizationChart"/>
    <dgm:cxn modelId="{73AF4B69-E10D-4789-92F9-05F1DED39A73}" type="presParOf" srcId="{8199DE5F-5ED6-4A13-B0E1-823B58A76D82}" destId="{354D255C-C906-46C5-9CD8-25B1E68AF1DB}" srcOrd="0" destOrd="0" presId="urn:microsoft.com/office/officeart/2009/3/layout/HorizontalOrganizationChart"/>
    <dgm:cxn modelId="{A6266189-4428-409C-BCE2-28C5C2205ACD}" type="presParOf" srcId="{8199DE5F-5ED6-4A13-B0E1-823B58A76D82}" destId="{10F08868-DFA5-48D6-B512-CFA5EF170B70}" srcOrd="1" destOrd="0" presId="urn:microsoft.com/office/officeart/2009/3/layout/HorizontalOrganizationChart"/>
    <dgm:cxn modelId="{DD07ECDA-E35A-4BBD-9B51-34B19B16325D}" type="presParOf" srcId="{3F93A635-EF00-403D-8BBF-257B340CA67B}" destId="{64A37F73-93D7-4575-92AF-54251566A12E}" srcOrd="1" destOrd="0" presId="urn:microsoft.com/office/officeart/2009/3/layout/HorizontalOrganizationChart"/>
    <dgm:cxn modelId="{26B0A955-B9DB-4CBC-875E-C64E20D2C125}" type="presParOf" srcId="{64A37F73-93D7-4575-92AF-54251566A12E}" destId="{61955D99-7175-474D-B6C6-E5440A6443CE}" srcOrd="0" destOrd="0" presId="urn:microsoft.com/office/officeart/2009/3/layout/HorizontalOrganizationChart"/>
    <dgm:cxn modelId="{6C5FE0D0-A5A0-4DA9-8509-B488D0EA3F6F}" type="presParOf" srcId="{64A37F73-93D7-4575-92AF-54251566A12E}" destId="{2A829316-4863-4045-9117-734EBC1CCE94}" srcOrd="1" destOrd="0" presId="urn:microsoft.com/office/officeart/2009/3/layout/HorizontalOrganizationChart"/>
    <dgm:cxn modelId="{E47BC8FB-A8D9-4CCF-85CA-C748D8FBF0A9}" type="presParOf" srcId="{2A829316-4863-4045-9117-734EBC1CCE94}" destId="{CA2670EC-649C-40B6-8359-189FA0C082AC}" srcOrd="0" destOrd="0" presId="urn:microsoft.com/office/officeart/2009/3/layout/HorizontalOrganizationChart"/>
    <dgm:cxn modelId="{F581FDEE-7507-40DD-B065-2388A7048652}" type="presParOf" srcId="{CA2670EC-649C-40B6-8359-189FA0C082AC}" destId="{52D68011-8D66-4655-A8D9-A1FF2EB7A476}" srcOrd="0" destOrd="0" presId="urn:microsoft.com/office/officeart/2009/3/layout/HorizontalOrganizationChart"/>
    <dgm:cxn modelId="{66526E3A-DCBD-49E4-B0D8-3F8271641CC4}" type="presParOf" srcId="{CA2670EC-649C-40B6-8359-189FA0C082AC}" destId="{F7228DE6-AC75-47C4-A87A-81EF928AF1F5}" srcOrd="1" destOrd="0" presId="urn:microsoft.com/office/officeart/2009/3/layout/HorizontalOrganizationChart"/>
    <dgm:cxn modelId="{D61E3848-6B22-4D8C-B603-9B295972AB2B}" type="presParOf" srcId="{2A829316-4863-4045-9117-734EBC1CCE94}" destId="{AC133210-4973-4B09-AE1B-59B260BB2562}" srcOrd="1" destOrd="0" presId="urn:microsoft.com/office/officeart/2009/3/layout/HorizontalOrganizationChart"/>
    <dgm:cxn modelId="{4F8AC44D-85D5-41CC-9A8F-3FB605209D8B}" type="presParOf" srcId="{AC133210-4973-4B09-AE1B-59B260BB2562}" destId="{3869063B-D01E-4465-BE2A-D4002DE1602A}" srcOrd="0" destOrd="0" presId="urn:microsoft.com/office/officeart/2009/3/layout/HorizontalOrganizationChart"/>
    <dgm:cxn modelId="{6B0AEA5A-E3A7-49B3-904C-0223289CEC25}" type="presParOf" srcId="{AC133210-4973-4B09-AE1B-59B260BB2562}" destId="{1ED19B3C-81F1-47D4-A625-FF4E96C376B2}" srcOrd="1" destOrd="0" presId="urn:microsoft.com/office/officeart/2009/3/layout/HorizontalOrganizationChart"/>
    <dgm:cxn modelId="{ACBBC71C-B49A-4067-B230-3AC801905601}" type="presParOf" srcId="{1ED19B3C-81F1-47D4-A625-FF4E96C376B2}" destId="{D33F7FE5-0B80-478A-B4F5-6FD92B8B7F81}" srcOrd="0" destOrd="0" presId="urn:microsoft.com/office/officeart/2009/3/layout/HorizontalOrganizationChart"/>
    <dgm:cxn modelId="{1E051570-6A26-48BB-9F38-457C9BAFE93E}" type="presParOf" srcId="{D33F7FE5-0B80-478A-B4F5-6FD92B8B7F81}" destId="{15863444-BD5A-465F-A87C-EB333F132186}" srcOrd="0" destOrd="0" presId="urn:microsoft.com/office/officeart/2009/3/layout/HorizontalOrganizationChart"/>
    <dgm:cxn modelId="{CB43F4C1-FDA4-41DF-A3B1-7C33EACD8B97}" type="presParOf" srcId="{D33F7FE5-0B80-478A-B4F5-6FD92B8B7F81}" destId="{0CD76AAA-D5F7-4F52-A7B0-490B10060F0A}" srcOrd="1" destOrd="0" presId="urn:microsoft.com/office/officeart/2009/3/layout/HorizontalOrganizationChart"/>
    <dgm:cxn modelId="{E0E67727-F9A0-49CF-96E0-234AF028625D}" type="presParOf" srcId="{1ED19B3C-81F1-47D4-A625-FF4E96C376B2}" destId="{1F22CB6F-7E15-4C69-9708-11F911F0F7D4}" srcOrd="1" destOrd="0" presId="urn:microsoft.com/office/officeart/2009/3/layout/HorizontalOrganizationChart"/>
    <dgm:cxn modelId="{E7E70236-7967-428E-9926-C89783ADB1C7}" type="presParOf" srcId="{1ED19B3C-81F1-47D4-A625-FF4E96C376B2}" destId="{327AE0FF-2F80-4EFC-9A99-0CBDFC02C9A5}" srcOrd="2" destOrd="0" presId="urn:microsoft.com/office/officeart/2009/3/layout/HorizontalOrganizationChart"/>
    <dgm:cxn modelId="{A62FCA89-2688-4F73-A6AE-171C3B836F7C}" type="presParOf" srcId="{2A829316-4863-4045-9117-734EBC1CCE94}" destId="{F1F5E5FE-EB20-4B4C-A3E6-CB1543D126D5}" srcOrd="2" destOrd="0" presId="urn:microsoft.com/office/officeart/2009/3/layout/HorizontalOrganizationChart"/>
    <dgm:cxn modelId="{C00DA81D-CB1E-492F-BC57-4AC668E8C95B}" type="presParOf" srcId="{3F93A635-EF00-403D-8BBF-257B340CA67B}" destId="{0F24957C-D506-42B8-A8A0-51845ECE0A7D}" srcOrd="2" destOrd="0" presId="urn:microsoft.com/office/officeart/2009/3/layout/HorizontalOrganizationChart"/>
    <dgm:cxn modelId="{2CB27470-473F-41B9-8C91-382C3A76F652}" type="presParOf" srcId="{ABEF597C-C828-43A8-B480-EBA76DDBDBA6}" destId="{46736AAC-7B0A-41ED-B6A4-E29B085F3986}" srcOrd="2" destOrd="0" presId="urn:microsoft.com/office/officeart/2009/3/layout/HorizontalOrganizationChart"/>
    <dgm:cxn modelId="{C08A91A9-6A97-4F3A-9719-0F5EE555E933}" type="presParOf" srcId="{ABEF597C-C828-43A8-B480-EBA76DDBDBA6}" destId="{0D736BD1-E36E-4233-BF68-E119D9FE5B4F}" srcOrd="3" destOrd="0" presId="urn:microsoft.com/office/officeart/2009/3/layout/HorizontalOrganizationChart"/>
    <dgm:cxn modelId="{983A862D-5175-43E0-81BA-5C63CA97A0B2}" type="presParOf" srcId="{0D736BD1-E36E-4233-BF68-E119D9FE5B4F}" destId="{A7EFE106-7A03-4BC6-AC0B-881A4B83D498}" srcOrd="0" destOrd="0" presId="urn:microsoft.com/office/officeart/2009/3/layout/HorizontalOrganizationChart"/>
    <dgm:cxn modelId="{1332A569-A815-44CB-8C9F-969BCCBB2BAA}" type="presParOf" srcId="{A7EFE106-7A03-4BC6-AC0B-881A4B83D498}" destId="{D271A41B-7917-422C-B80E-A5991FE4BFD9}" srcOrd="0" destOrd="0" presId="urn:microsoft.com/office/officeart/2009/3/layout/HorizontalOrganizationChart"/>
    <dgm:cxn modelId="{55A23858-021A-4CE6-A4F5-5AE81D6C691C}" type="presParOf" srcId="{A7EFE106-7A03-4BC6-AC0B-881A4B83D498}" destId="{D991CF16-6306-40D4-AF01-F9A410AD3B48}" srcOrd="1" destOrd="0" presId="urn:microsoft.com/office/officeart/2009/3/layout/HorizontalOrganizationChart"/>
    <dgm:cxn modelId="{2D9D495E-8A3B-4CF8-99F2-7C93CA0CB621}" type="presParOf" srcId="{0D736BD1-E36E-4233-BF68-E119D9FE5B4F}" destId="{3C1916AF-02DE-45CF-8CC9-4E7CC06427CC}" srcOrd="1" destOrd="0" presId="urn:microsoft.com/office/officeart/2009/3/layout/HorizontalOrganizationChart"/>
    <dgm:cxn modelId="{09984E68-4EB1-4279-918E-62F86FAF185A}" type="presParOf" srcId="{3C1916AF-02DE-45CF-8CC9-4E7CC06427CC}" destId="{7CEE7D7A-8795-4AE8-92B3-BA8B30FA5303}" srcOrd="0" destOrd="0" presId="urn:microsoft.com/office/officeart/2009/3/layout/HorizontalOrganizationChart"/>
    <dgm:cxn modelId="{9C5A61F9-72B9-4507-AACF-609AAC93EDF8}" type="presParOf" srcId="{3C1916AF-02DE-45CF-8CC9-4E7CC06427CC}" destId="{480E026E-AA5D-4720-8B84-CBA83586DDE1}" srcOrd="1" destOrd="0" presId="urn:microsoft.com/office/officeart/2009/3/layout/HorizontalOrganizationChart"/>
    <dgm:cxn modelId="{A4A1DB15-5690-4492-B5AE-D89706012508}" type="presParOf" srcId="{480E026E-AA5D-4720-8B84-CBA83586DDE1}" destId="{B53D5723-DEC6-4A90-94A5-51DFA3A29919}" srcOrd="0" destOrd="0" presId="urn:microsoft.com/office/officeart/2009/3/layout/HorizontalOrganizationChart"/>
    <dgm:cxn modelId="{46F77548-4F3D-49E1-9706-D5D44DA7AA5A}" type="presParOf" srcId="{B53D5723-DEC6-4A90-94A5-51DFA3A29919}" destId="{E2484DEB-7C2F-4208-81EB-754644A26B70}" srcOrd="0" destOrd="0" presId="urn:microsoft.com/office/officeart/2009/3/layout/HorizontalOrganizationChart"/>
    <dgm:cxn modelId="{21E132EB-4F0B-4B56-821B-1149805F98A9}" type="presParOf" srcId="{B53D5723-DEC6-4A90-94A5-51DFA3A29919}" destId="{33FA376E-41C3-434A-8579-F266AC14A472}" srcOrd="1" destOrd="0" presId="urn:microsoft.com/office/officeart/2009/3/layout/HorizontalOrganizationChart"/>
    <dgm:cxn modelId="{32FA10FE-E381-4813-9ABC-C21AD58E5878}" type="presParOf" srcId="{480E026E-AA5D-4720-8B84-CBA83586DDE1}" destId="{CFC53166-0E73-47A8-87D4-6BDD86BB12EF}" srcOrd="1" destOrd="0" presId="urn:microsoft.com/office/officeart/2009/3/layout/HorizontalOrganizationChart"/>
    <dgm:cxn modelId="{B44DD8E9-412F-44C5-9ACE-2B6CF9C2D66C}" type="presParOf" srcId="{CFC53166-0E73-47A8-87D4-6BDD86BB12EF}" destId="{2BCA2907-BE2D-4DE9-AB1C-A06BCDFB8E6A}" srcOrd="0" destOrd="0" presId="urn:microsoft.com/office/officeart/2009/3/layout/HorizontalOrganizationChart"/>
    <dgm:cxn modelId="{4A104213-1E8C-4239-BD99-C622FAF284E1}" type="presParOf" srcId="{CFC53166-0E73-47A8-87D4-6BDD86BB12EF}" destId="{C6A8274D-AE2A-4483-9ACF-1ABB72803C6B}" srcOrd="1" destOrd="0" presId="urn:microsoft.com/office/officeart/2009/3/layout/HorizontalOrganizationChart"/>
    <dgm:cxn modelId="{5F2C97FC-1D61-4B20-B134-1FF869DDD19F}" type="presParOf" srcId="{C6A8274D-AE2A-4483-9ACF-1ABB72803C6B}" destId="{38206A74-1765-4BF2-9EAA-9C2F3CDB07E1}" srcOrd="0" destOrd="0" presId="urn:microsoft.com/office/officeart/2009/3/layout/HorizontalOrganizationChart"/>
    <dgm:cxn modelId="{1102D39C-C31F-4AB4-89CE-2F084AA772DD}" type="presParOf" srcId="{38206A74-1765-4BF2-9EAA-9C2F3CDB07E1}" destId="{23B99CCF-60BB-49F1-981E-E34CD320860E}" srcOrd="0" destOrd="0" presId="urn:microsoft.com/office/officeart/2009/3/layout/HorizontalOrganizationChart"/>
    <dgm:cxn modelId="{D88E8B7A-8155-4AF9-9525-9DB485374C12}" type="presParOf" srcId="{38206A74-1765-4BF2-9EAA-9C2F3CDB07E1}" destId="{23D619DB-88EF-4D77-9220-FC9887E4E54C}" srcOrd="1" destOrd="0" presId="urn:microsoft.com/office/officeart/2009/3/layout/HorizontalOrganizationChart"/>
    <dgm:cxn modelId="{9265DED9-77DD-4BF8-8D2C-4CE82F4DC2F0}" type="presParOf" srcId="{C6A8274D-AE2A-4483-9ACF-1ABB72803C6B}" destId="{192F7EA4-2D71-4DE9-963D-ACA97D3384D3}" srcOrd="1" destOrd="0" presId="urn:microsoft.com/office/officeart/2009/3/layout/HorizontalOrganizationChart"/>
    <dgm:cxn modelId="{3F9A4CED-B250-49E4-BC3C-640CAAB5A2A9}" type="presParOf" srcId="{C6A8274D-AE2A-4483-9ACF-1ABB72803C6B}" destId="{F1019F77-7BEA-46DC-9BF5-9CFE4C659CAD}" srcOrd="2" destOrd="0" presId="urn:microsoft.com/office/officeart/2009/3/layout/HorizontalOrganizationChart"/>
    <dgm:cxn modelId="{10FEC8C3-7542-4E36-A23E-6384EDE873F1}" type="presParOf" srcId="{480E026E-AA5D-4720-8B84-CBA83586DDE1}" destId="{D862621A-AC6F-45AD-99B2-E67DB26CED5F}" srcOrd="2" destOrd="0" presId="urn:microsoft.com/office/officeart/2009/3/layout/HorizontalOrganizationChart"/>
    <dgm:cxn modelId="{375FD954-7F32-4BB2-B269-823390107372}" type="presParOf" srcId="{0D736BD1-E36E-4233-BF68-E119D9FE5B4F}" destId="{4AB90A79-0104-4649-979A-8C03B925119E}" srcOrd="2" destOrd="0" presId="urn:microsoft.com/office/officeart/2009/3/layout/HorizontalOrganizationChart"/>
    <dgm:cxn modelId="{6A71C1D3-FE9D-491C-9628-4B1CA542FCAD}" type="presParOf" srcId="{ABEF597C-C828-43A8-B480-EBA76DDBDBA6}" destId="{04F49253-B608-47FF-9669-3B5A1BDC19A0}" srcOrd="4" destOrd="0" presId="urn:microsoft.com/office/officeart/2009/3/layout/HorizontalOrganizationChart"/>
    <dgm:cxn modelId="{F09A7F05-602B-4064-84AE-19B7C5312BDB}" type="presParOf" srcId="{ABEF597C-C828-43A8-B480-EBA76DDBDBA6}" destId="{213A4A0A-B0A8-4241-86BC-ED30194CE572}" srcOrd="5" destOrd="0" presId="urn:microsoft.com/office/officeart/2009/3/layout/HorizontalOrganizationChart"/>
    <dgm:cxn modelId="{24225B06-05AD-4E43-A944-F902D00AF229}" type="presParOf" srcId="{213A4A0A-B0A8-4241-86BC-ED30194CE572}" destId="{CF41A013-2E51-4BE2-B6CD-C1995785E065}" srcOrd="0" destOrd="0" presId="urn:microsoft.com/office/officeart/2009/3/layout/HorizontalOrganizationChart"/>
    <dgm:cxn modelId="{F9B98B77-B2FA-4176-9109-C5C5EB32015B}" type="presParOf" srcId="{CF41A013-2E51-4BE2-B6CD-C1995785E065}" destId="{BE0DBEB4-558C-410E-A6B1-FD4AEB5D20D0}" srcOrd="0" destOrd="0" presId="urn:microsoft.com/office/officeart/2009/3/layout/HorizontalOrganizationChart"/>
    <dgm:cxn modelId="{EBE956B1-7979-4C29-9BEF-D425CC5BC058}" type="presParOf" srcId="{CF41A013-2E51-4BE2-B6CD-C1995785E065}" destId="{5A37E819-9260-4B9E-97E3-0796D5321107}" srcOrd="1" destOrd="0" presId="urn:microsoft.com/office/officeart/2009/3/layout/HorizontalOrganizationChart"/>
    <dgm:cxn modelId="{78CF1AAC-5EA4-49E7-9B1E-EAE6587A9598}" type="presParOf" srcId="{213A4A0A-B0A8-4241-86BC-ED30194CE572}" destId="{19BDDD17-008A-451B-9A68-4EC822CDACEE}" srcOrd="1" destOrd="0" presId="urn:microsoft.com/office/officeart/2009/3/layout/HorizontalOrganizationChart"/>
    <dgm:cxn modelId="{3814BC0B-34E6-4B6A-A780-9314493F60DF}" type="presParOf" srcId="{19BDDD17-008A-451B-9A68-4EC822CDACEE}" destId="{CF133237-D29D-420A-9258-19EF4B867C2B}" srcOrd="0" destOrd="0" presId="urn:microsoft.com/office/officeart/2009/3/layout/HorizontalOrganizationChart"/>
    <dgm:cxn modelId="{D0A15EC6-92C3-4E06-BBD8-7C429FB9868B}" type="presParOf" srcId="{19BDDD17-008A-451B-9A68-4EC822CDACEE}" destId="{D1ED75B6-4A22-4172-87CE-8CFB4F9B5DDE}" srcOrd="1" destOrd="0" presId="urn:microsoft.com/office/officeart/2009/3/layout/HorizontalOrganizationChart"/>
    <dgm:cxn modelId="{3DBA923C-99DD-4C1B-9065-E68995A0EF0D}" type="presParOf" srcId="{D1ED75B6-4A22-4172-87CE-8CFB4F9B5DDE}" destId="{D5FB9F5C-136A-4BCD-B352-56AD5E5F794F}" srcOrd="0" destOrd="0" presId="urn:microsoft.com/office/officeart/2009/3/layout/HorizontalOrganizationChart"/>
    <dgm:cxn modelId="{D25CBB4A-B4DC-4F1C-875B-A54818B76DDD}" type="presParOf" srcId="{D5FB9F5C-136A-4BCD-B352-56AD5E5F794F}" destId="{F686FB17-C1B0-4526-A525-F882576E02AA}" srcOrd="0" destOrd="0" presId="urn:microsoft.com/office/officeart/2009/3/layout/HorizontalOrganizationChart"/>
    <dgm:cxn modelId="{38E67E03-9E6D-442C-8A64-9758A627A457}" type="presParOf" srcId="{D5FB9F5C-136A-4BCD-B352-56AD5E5F794F}" destId="{0C7F1883-5B33-4A12-ABC5-6A61F2912F5B}" srcOrd="1" destOrd="0" presId="urn:microsoft.com/office/officeart/2009/3/layout/HorizontalOrganizationChart"/>
    <dgm:cxn modelId="{ACE32A48-02AB-4734-8EB6-D87D23C59CCD}" type="presParOf" srcId="{D1ED75B6-4A22-4172-87CE-8CFB4F9B5DDE}" destId="{84F6E467-F4B9-479C-A311-3437EFEC8B04}" srcOrd="1" destOrd="0" presId="urn:microsoft.com/office/officeart/2009/3/layout/HorizontalOrganizationChart"/>
    <dgm:cxn modelId="{96436106-47FF-49CC-A948-139C99C7C8B0}" type="presParOf" srcId="{84F6E467-F4B9-479C-A311-3437EFEC8B04}" destId="{3705352D-5A4C-4B23-B0BE-07ADEA745D1B}" srcOrd="0" destOrd="0" presId="urn:microsoft.com/office/officeart/2009/3/layout/HorizontalOrganizationChart"/>
    <dgm:cxn modelId="{E66C9B29-661E-4A81-8DDB-4772CA3476E4}" type="presParOf" srcId="{84F6E467-F4B9-479C-A311-3437EFEC8B04}" destId="{D6C031EB-8CA1-43AD-89E9-5E01E7F3C1A4}" srcOrd="1" destOrd="0" presId="urn:microsoft.com/office/officeart/2009/3/layout/HorizontalOrganizationChart"/>
    <dgm:cxn modelId="{DDBFC018-D09B-48AA-A75E-C5863E052721}" type="presParOf" srcId="{D6C031EB-8CA1-43AD-89E9-5E01E7F3C1A4}" destId="{5C7DEC8C-22F6-428A-ABFA-B98661FF2FE0}" srcOrd="0" destOrd="0" presId="urn:microsoft.com/office/officeart/2009/3/layout/HorizontalOrganizationChart"/>
    <dgm:cxn modelId="{1CA44399-B15F-42F5-A2DC-D31A5B739DF6}" type="presParOf" srcId="{5C7DEC8C-22F6-428A-ABFA-B98661FF2FE0}" destId="{2762BDA4-3E9D-4965-B214-05DF8160CF4A}" srcOrd="0" destOrd="0" presId="urn:microsoft.com/office/officeart/2009/3/layout/HorizontalOrganizationChart"/>
    <dgm:cxn modelId="{D2396070-6464-4C4C-9410-9F3F8D8E60A0}" type="presParOf" srcId="{5C7DEC8C-22F6-428A-ABFA-B98661FF2FE0}" destId="{2C944C58-C8DE-4713-B8E7-22BE80FEFFFA}" srcOrd="1" destOrd="0" presId="urn:microsoft.com/office/officeart/2009/3/layout/HorizontalOrganizationChart"/>
    <dgm:cxn modelId="{9B74A0EC-1B97-4E3E-BD48-259A122D0115}" type="presParOf" srcId="{D6C031EB-8CA1-43AD-89E9-5E01E7F3C1A4}" destId="{D2AA0792-4827-43DE-BF15-DA79FFF073AD}" srcOrd="1" destOrd="0" presId="urn:microsoft.com/office/officeart/2009/3/layout/HorizontalOrganizationChart"/>
    <dgm:cxn modelId="{ECCF7E54-8AE0-4EC3-B940-263DDC23F8A0}" type="presParOf" srcId="{D6C031EB-8CA1-43AD-89E9-5E01E7F3C1A4}" destId="{70E8C9A7-753A-42D0-A3D0-D61A1CCC4AF7}" srcOrd="2" destOrd="0" presId="urn:microsoft.com/office/officeart/2009/3/layout/HorizontalOrganizationChart"/>
    <dgm:cxn modelId="{6F8B084B-5F43-4F42-BE86-E504D9CFC53A}" type="presParOf" srcId="{D1ED75B6-4A22-4172-87CE-8CFB4F9B5DDE}" destId="{4B79DE8E-88ED-434B-AC2F-F096C31CA7CE}" srcOrd="2" destOrd="0" presId="urn:microsoft.com/office/officeart/2009/3/layout/HorizontalOrganizationChart"/>
    <dgm:cxn modelId="{8F0E2059-74F8-4B14-A11C-427B583DBBF6}" type="presParOf" srcId="{213A4A0A-B0A8-4241-86BC-ED30194CE572}" destId="{B6B1F901-B6FB-470A-8AA5-6FEF3A249DBA}" srcOrd="2" destOrd="0" presId="urn:microsoft.com/office/officeart/2009/3/layout/HorizontalOrganizationChart"/>
    <dgm:cxn modelId="{BF4FD56C-4073-4219-9E94-B227E00CC805}" type="presParOf" srcId="{ABEF597C-C828-43A8-B480-EBA76DDBDBA6}" destId="{C4EEC32B-4FDB-4C0D-9CB0-A774A38C4718}" srcOrd="6" destOrd="0" presId="urn:microsoft.com/office/officeart/2009/3/layout/HorizontalOrganizationChart"/>
    <dgm:cxn modelId="{0698935F-85C2-469D-AF84-12EA7BE7A62E}" type="presParOf" srcId="{ABEF597C-C828-43A8-B480-EBA76DDBDBA6}" destId="{A6D18743-C863-400B-BB36-B98AF92FAC53}" srcOrd="7" destOrd="0" presId="urn:microsoft.com/office/officeart/2009/3/layout/HorizontalOrganizationChart"/>
    <dgm:cxn modelId="{DDE78168-2875-4473-AAA3-7EAC77A86D59}" type="presParOf" srcId="{A6D18743-C863-400B-BB36-B98AF92FAC53}" destId="{0C3F0988-EF09-4825-877F-B346731756FE}" srcOrd="0" destOrd="0" presId="urn:microsoft.com/office/officeart/2009/3/layout/HorizontalOrganizationChart"/>
    <dgm:cxn modelId="{9DDE6391-C811-4E37-AD39-D3F31951DFCF}" type="presParOf" srcId="{0C3F0988-EF09-4825-877F-B346731756FE}" destId="{C212FC81-2FBB-4C89-8565-B61C78EA69E2}" srcOrd="0" destOrd="0" presId="urn:microsoft.com/office/officeart/2009/3/layout/HorizontalOrganizationChart"/>
    <dgm:cxn modelId="{4CF6CFA6-62CD-4325-BBD0-F59F817A6C44}" type="presParOf" srcId="{0C3F0988-EF09-4825-877F-B346731756FE}" destId="{F7F4B47A-7A11-435C-890C-9A75CA3714ED}" srcOrd="1" destOrd="0" presId="urn:microsoft.com/office/officeart/2009/3/layout/HorizontalOrganizationChart"/>
    <dgm:cxn modelId="{4F7A7584-CBDD-40E8-B4E8-E5F74BEDFA0F}" type="presParOf" srcId="{A6D18743-C863-400B-BB36-B98AF92FAC53}" destId="{DDFBF6BF-F24E-4CF2-837F-49F6EF73FF81}" srcOrd="1" destOrd="0" presId="urn:microsoft.com/office/officeart/2009/3/layout/HorizontalOrganizationChart"/>
    <dgm:cxn modelId="{57D790C9-628C-490A-B570-A5E896945989}" type="presParOf" srcId="{A6D18743-C863-400B-BB36-B98AF92FAC53}" destId="{380F6DB9-81F2-4913-942A-F12BAFB32465}" srcOrd="2" destOrd="0" presId="urn:microsoft.com/office/officeart/2009/3/layout/HorizontalOrganizationChart"/>
    <dgm:cxn modelId="{79C5C717-BF28-40A6-9A15-05590BB58D6A}" type="presParOf" srcId="{ABEF597C-C828-43A8-B480-EBA76DDBDBA6}" destId="{3DDCE53C-12A6-4C26-9580-A9E3696B0893}" srcOrd="8" destOrd="0" presId="urn:microsoft.com/office/officeart/2009/3/layout/HorizontalOrganizationChart"/>
    <dgm:cxn modelId="{A2CF4899-8C36-49E3-BE9C-F880C3816A03}" type="presParOf" srcId="{ABEF597C-C828-43A8-B480-EBA76DDBDBA6}" destId="{26B58515-48B1-42B6-8CA1-FB53FF361BA4}" srcOrd="9" destOrd="0" presId="urn:microsoft.com/office/officeart/2009/3/layout/HorizontalOrganizationChart"/>
    <dgm:cxn modelId="{B610027A-AEE5-4833-B655-0CF800248464}" type="presParOf" srcId="{26B58515-48B1-42B6-8CA1-FB53FF361BA4}" destId="{36DF01C7-FD70-4306-A2CE-400AB54BA600}" srcOrd="0" destOrd="0" presId="urn:microsoft.com/office/officeart/2009/3/layout/HorizontalOrganizationChart"/>
    <dgm:cxn modelId="{EFC83A19-B9DD-47F1-B15C-959228566136}" type="presParOf" srcId="{36DF01C7-FD70-4306-A2CE-400AB54BA600}" destId="{50BF0F4E-3C5B-4167-8E24-CA31D94ABC30}" srcOrd="0" destOrd="0" presId="urn:microsoft.com/office/officeart/2009/3/layout/HorizontalOrganizationChart"/>
    <dgm:cxn modelId="{49BEE5B7-634D-4825-875D-7C696257546E}" type="presParOf" srcId="{36DF01C7-FD70-4306-A2CE-400AB54BA600}" destId="{594E4191-037E-4861-810A-27DEC0CB74EC}" srcOrd="1" destOrd="0" presId="urn:microsoft.com/office/officeart/2009/3/layout/HorizontalOrganizationChart"/>
    <dgm:cxn modelId="{448311AB-5290-44B5-A947-42861B185A32}" type="presParOf" srcId="{26B58515-48B1-42B6-8CA1-FB53FF361BA4}" destId="{52CF0ED5-90C7-445F-821F-AA16E5EB5534}" srcOrd="1" destOrd="0" presId="urn:microsoft.com/office/officeart/2009/3/layout/HorizontalOrganizationChart"/>
    <dgm:cxn modelId="{B0E67D18-4E63-4DE4-AC4A-ACF01D0DC88F}" type="presParOf" srcId="{52CF0ED5-90C7-445F-821F-AA16E5EB5534}" destId="{6C13F90D-E180-4A19-A483-647A85A12D37}" srcOrd="0" destOrd="0" presId="urn:microsoft.com/office/officeart/2009/3/layout/HorizontalOrganizationChart"/>
    <dgm:cxn modelId="{A8EC001F-E71F-44A4-BEE2-934DDDB362F5}" type="presParOf" srcId="{52CF0ED5-90C7-445F-821F-AA16E5EB5534}" destId="{1634549C-A166-49BB-8897-8CA464F1BA70}" srcOrd="1" destOrd="0" presId="urn:microsoft.com/office/officeart/2009/3/layout/HorizontalOrganizationChart"/>
    <dgm:cxn modelId="{07A8D183-242D-483F-B354-8B7C1E05B03C}" type="presParOf" srcId="{1634549C-A166-49BB-8897-8CA464F1BA70}" destId="{05C36BE7-DBF4-4CFD-B908-E721082F5062}" srcOrd="0" destOrd="0" presId="urn:microsoft.com/office/officeart/2009/3/layout/HorizontalOrganizationChart"/>
    <dgm:cxn modelId="{F4F1547F-7A20-40DA-8A7F-2B718C573B80}" type="presParOf" srcId="{05C36BE7-DBF4-4CFD-B908-E721082F5062}" destId="{A043DDBB-C42D-4636-8214-581C7CA23612}" srcOrd="0" destOrd="0" presId="urn:microsoft.com/office/officeart/2009/3/layout/HorizontalOrganizationChart"/>
    <dgm:cxn modelId="{F1B2603F-4E13-4059-ABF3-7B6714246314}" type="presParOf" srcId="{05C36BE7-DBF4-4CFD-B908-E721082F5062}" destId="{B8AD6DBD-563F-49CF-B4F2-63181886E39D}" srcOrd="1" destOrd="0" presId="urn:microsoft.com/office/officeart/2009/3/layout/HorizontalOrganizationChart"/>
    <dgm:cxn modelId="{80488EE4-8281-4727-89A7-46157AC0CC96}" type="presParOf" srcId="{1634549C-A166-49BB-8897-8CA464F1BA70}" destId="{564F6937-2935-47F2-BD6C-9485985E985A}" srcOrd="1" destOrd="0" presId="urn:microsoft.com/office/officeart/2009/3/layout/HorizontalOrganizationChart"/>
    <dgm:cxn modelId="{FC6141F2-9BDE-402D-8DCE-5ED92B182135}" type="presParOf" srcId="{564F6937-2935-47F2-BD6C-9485985E985A}" destId="{D621D622-B52F-47D2-97F7-583C91476A0D}" srcOrd="0" destOrd="0" presId="urn:microsoft.com/office/officeart/2009/3/layout/HorizontalOrganizationChart"/>
    <dgm:cxn modelId="{B9F50A4F-B7B9-400B-BFA1-00C110D51649}" type="presParOf" srcId="{564F6937-2935-47F2-BD6C-9485985E985A}" destId="{B58A82F5-84BD-4EBF-914C-3FB477658AE6}" srcOrd="1" destOrd="0" presId="urn:microsoft.com/office/officeart/2009/3/layout/HorizontalOrganizationChart"/>
    <dgm:cxn modelId="{61E08100-E694-4B93-8E2C-0CE3B8D17255}" type="presParOf" srcId="{B58A82F5-84BD-4EBF-914C-3FB477658AE6}" destId="{2E648DFE-05F7-46CE-9F96-A7DDEB3C905F}" srcOrd="0" destOrd="0" presId="urn:microsoft.com/office/officeart/2009/3/layout/HorizontalOrganizationChart"/>
    <dgm:cxn modelId="{97D1B440-D16A-44C9-8F54-F09D316D4164}" type="presParOf" srcId="{2E648DFE-05F7-46CE-9F96-A7DDEB3C905F}" destId="{6736EB3A-A8F8-4C81-8D75-8BE1E5D178B2}" srcOrd="0" destOrd="0" presId="urn:microsoft.com/office/officeart/2009/3/layout/HorizontalOrganizationChart"/>
    <dgm:cxn modelId="{0391372F-F976-4879-AE5C-F52BF503A155}" type="presParOf" srcId="{2E648DFE-05F7-46CE-9F96-A7DDEB3C905F}" destId="{5E2818D9-8BCA-4E3C-A972-71AF9AF0CA71}" srcOrd="1" destOrd="0" presId="urn:microsoft.com/office/officeart/2009/3/layout/HorizontalOrganizationChart"/>
    <dgm:cxn modelId="{C449EDDB-E571-4E38-8A1F-6441DC3D07DA}" type="presParOf" srcId="{B58A82F5-84BD-4EBF-914C-3FB477658AE6}" destId="{0EAB4495-BC38-4100-8140-143FF2287EBE}" srcOrd="1" destOrd="0" presId="urn:microsoft.com/office/officeart/2009/3/layout/HorizontalOrganizationChart"/>
    <dgm:cxn modelId="{E68B3B42-3DCF-405D-889F-31D8AA1DEA9C}" type="presParOf" srcId="{B58A82F5-84BD-4EBF-914C-3FB477658AE6}" destId="{0A0BB0A2-5EF5-4FE9-B286-D52F325F4B4B}" srcOrd="2" destOrd="0" presId="urn:microsoft.com/office/officeart/2009/3/layout/HorizontalOrganizationChart"/>
    <dgm:cxn modelId="{D05D12C4-1EAE-488D-B17A-B2F89C042652}" type="presParOf" srcId="{1634549C-A166-49BB-8897-8CA464F1BA70}" destId="{065BDCE3-9A03-47AD-B27F-5EBC367B05C1}" srcOrd="2" destOrd="0" presId="urn:microsoft.com/office/officeart/2009/3/layout/HorizontalOrganizationChart"/>
    <dgm:cxn modelId="{89FAF761-2EEE-4CA5-A739-1E961555CB37}" type="presParOf" srcId="{26B58515-48B1-42B6-8CA1-FB53FF361BA4}" destId="{1FE55658-476F-4D70-AA49-89911C0E5778}" srcOrd="2" destOrd="0" presId="urn:microsoft.com/office/officeart/2009/3/layout/HorizontalOrganizationChart"/>
    <dgm:cxn modelId="{EDB10247-C519-4ADE-91B9-554A18B411A5}" type="presParOf" srcId="{ABEF597C-C828-43A8-B480-EBA76DDBDBA6}" destId="{1D6B7EB1-FCD1-4240-B5CC-33588E449952}" srcOrd="10" destOrd="0" presId="urn:microsoft.com/office/officeart/2009/3/layout/HorizontalOrganizationChart"/>
    <dgm:cxn modelId="{757A114B-DBA2-459F-890C-109039510145}" type="presParOf" srcId="{ABEF597C-C828-43A8-B480-EBA76DDBDBA6}" destId="{0EEA76F1-D333-43BD-8BAF-050DA81F4E47}" srcOrd="11" destOrd="0" presId="urn:microsoft.com/office/officeart/2009/3/layout/HorizontalOrganizationChart"/>
    <dgm:cxn modelId="{E06CED6E-0C19-4711-9594-D35577816C44}" type="presParOf" srcId="{0EEA76F1-D333-43BD-8BAF-050DA81F4E47}" destId="{0ADC6501-2AC9-45CA-933D-5F3FF4F6D9FD}" srcOrd="0" destOrd="0" presId="urn:microsoft.com/office/officeart/2009/3/layout/HorizontalOrganizationChart"/>
    <dgm:cxn modelId="{96C4F6E7-1ACF-4AB8-B8F5-7C0EB4D05A89}" type="presParOf" srcId="{0ADC6501-2AC9-45CA-933D-5F3FF4F6D9FD}" destId="{4D7B9340-80D3-42A1-ABAB-5620972800FB}" srcOrd="0" destOrd="0" presId="urn:microsoft.com/office/officeart/2009/3/layout/HorizontalOrganizationChart"/>
    <dgm:cxn modelId="{70BF4DBE-6BA4-44E8-BCB2-E8D52589517B}" type="presParOf" srcId="{0ADC6501-2AC9-45CA-933D-5F3FF4F6D9FD}" destId="{30880422-0032-4553-BC91-1E53CC870CEE}" srcOrd="1" destOrd="0" presId="urn:microsoft.com/office/officeart/2009/3/layout/HorizontalOrganizationChart"/>
    <dgm:cxn modelId="{A946E4A8-C238-40A1-8CDF-1F6A15F67850}" type="presParOf" srcId="{0EEA76F1-D333-43BD-8BAF-050DA81F4E47}" destId="{2CC00553-0D31-4805-87B5-70F95462EBA6}" srcOrd="1" destOrd="0" presId="urn:microsoft.com/office/officeart/2009/3/layout/HorizontalOrganizationChart"/>
    <dgm:cxn modelId="{19FA4B0E-63FE-4182-90BA-580C6729A1B2}" type="presParOf" srcId="{2CC00553-0D31-4805-87B5-70F95462EBA6}" destId="{E130D426-64F7-4524-8722-230DA1C53C5C}" srcOrd="0" destOrd="0" presId="urn:microsoft.com/office/officeart/2009/3/layout/HorizontalOrganizationChart"/>
    <dgm:cxn modelId="{172ED4B8-15F2-4687-9D96-9530367D5DFC}" type="presParOf" srcId="{2CC00553-0D31-4805-87B5-70F95462EBA6}" destId="{1C2AD3DD-576E-44B1-862A-1BF2C31E29AE}" srcOrd="1" destOrd="0" presId="urn:microsoft.com/office/officeart/2009/3/layout/HorizontalOrganizationChart"/>
    <dgm:cxn modelId="{2AEE0067-A86F-4F58-AE8D-2CC87B7CC1F4}" type="presParOf" srcId="{1C2AD3DD-576E-44B1-862A-1BF2C31E29AE}" destId="{E921D30E-67A5-4BAD-B2A0-0FA8A439845F}" srcOrd="0" destOrd="0" presId="urn:microsoft.com/office/officeart/2009/3/layout/HorizontalOrganizationChart"/>
    <dgm:cxn modelId="{49FFB106-4942-4C69-A727-5726895A114D}" type="presParOf" srcId="{E921D30E-67A5-4BAD-B2A0-0FA8A439845F}" destId="{3A808059-1A4A-4CA9-B0FC-B4417CC15E73}" srcOrd="0" destOrd="0" presId="urn:microsoft.com/office/officeart/2009/3/layout/HorizontalOrganizationChart"/>
    <dgm:cxn modelId="{578F597F-D2BE-4E24-9E37-B91B1DF00BBB}" type="presParOf" srcId="{E921D30E-67A5-4BAD-B2A0-0FA8A439845F}" destId="{989FFBE6-E34D-4FD0-A0F6-8CC973A2DEA1}" srcOrd="1" destOrd="0" presId="urn:microsoft.com/office/officeart/2009/3/layout/HorizontalOrganizationChart"/>
    <dgm:cxn modelId="{9BF1BA51-2FBF-49F3-84DD-6B6595B6CCC3}" type="presParOf" srcId="{1C2AD3DD-576E-44B1-862A-1BF2C31E29AE}" destId="{3C87B0A4-2DAA-4954-988F-AAF1EAAE4846}" srcOrd="1" destOrd="0" presId="urn:microsoft.com/office/officeart/2009/3/layout/HorizontalOrganizationChart"/>
    <dgm:cxn modelId="{3BC54A75-39A0-4947-A735-3900E10B9894}" type="presParOf" srcId="{3C87B0A4-2DAA-4954-988F-AAF1EAAE4846}" destId="{17C0FFFB-8F31-493A-9A01-9E5DEAE9AE21}" srcOrd="0" destOrd="0" presId="urn:microsoft.com/office/officeart/2009/3/layout/HorizontalOrganizationChart"/>
    <dgm:cxn modelId="{7CA3B79B-F147-4C1C-AF94-46726B2AE794}" type="presParOf" srcId="{3C87B0A4-2DAA-4954-988F-AAF1EAAE4846}" destId="{6CC091A7-C393-49FF-BC68-CECBD391DB6F}" srcOrd="1" destOrd="0" presId="urn:microsoft.com/office/officeart/2009/3/layout/HorizontalOrganizationChart"/>
    <dgm:cxn modelId="{652E911C-AE86-4BF7-8B47-7C94DDBE245C}" type="presParOf" srcId="{6CC091A7-C393-49FF-BC68-CECBD391DB6F}" destId="{0AB8FBE2-EED0-4A5D-969C-377CEB6732A1}" srcOrd="0" destOrd="0" presId="urn:microsoft.com/office/officeart/2009/3/layout/HorizontalOrganizationChart"/>
    <dgm:cxn modelId="{B4D42827-32C5-4455-BA83-65481AFF1DBB}" type="presParOf" srcId="{0AB8FBE2-EED0-4A5D-969C-377CEB6732A1}" destId="{03806217-19A3-4619-8925-A6A14A9AAA92}" srcOrd="0" destOrd="0" presId="urn:microsoft.com/office/officeart/2009/3/layout/HorizontalOrganizationChart"/>
    <dgm:cxn modelId="{51DB358B-5F4C-4AC6-BC3D-51A5C15C5A3C}" type="presParOf" srcId="{0AB8FBE2-EED0-4A5D-969C-377CEB6732A1}" destId="{59FA477A-EC3E-4225-834C-77F2C6BA9FCE}" srcOrd="1" destOrd="0" presId="urn:microsoft.com/office/officeart/2009/3/layout/HorizontalOrganizationChart"/>
    <dgm:cxn modelId="{439F048B-A19B-480C-A965-47621B7CD3F9}" type="presParOf" srcId="{6CC091A7-C393-49FF-BC68-CECBD391DB6F}" destId="{FCE708D9-AD1D-4E95-B1D8-D9A9D67E3372}" srcOrd="1" destOrd="0" presId="urn:microsoft.com/office/officeart/2009/3/layout/HorizontalOrganizationChart"/>
    <dgm:cxn modelId="{6BF5DC1B-849A-4ED0-BD3C-5A865CD8908B}" type="presParOf" srcId="{6CC091A7-C393-49FF-BC68-CECBD391DB6F}" destId="{AC19D601-2167-40C9-9B0C-4DEE266A62E9}" srcOrd="2" destOrd="0" presId="urn:microsoft.com/office/officeart/2009/3/layout/HorizontalOrganizationChart"/>
    <dgm:cxn modelId="{6A1D1959-E320-418C-BF36-755908AEB5E1}" type="presParOf" srcId="{1C2AD3DD-576E-44B1-862A-1BF2C31E29AE}" destId="{593C71D4-50DF-42BF-B6C4-A85B7CA824D2}" srcOrd="2" destOrd="0" presId="urn:microsoft.com/office/officeart/2009/3/layout/HorizontalOrganizationChart"/>
    <dgm:cxn modelId="{1B0D84A3-68AD-4A41-B271-A6F691F40C07}" type="presParOf" srcId="{0EEA76F1-D333-43BD-8BAF-050DA81F4E47}" destId="{5E4CBCA2-F687-4973-BB87-441261369B35}" srcOrd="2" destOrd="0" presId="urn:microsoft.com/office/officeart/2009/3/layout/HorizontalOrganizationChart"/>
    <dgm:cxn modelId="{77A28CC5-5D14-4512-B3E5-EA3B7E726F65}" type="presParOf" srcId="{C6C42E9D-16B4-4741-8492-1ED0C970BDEE}" destId="{6D7F7AED-CF06-44B4-B349-AF7A2D5B1941}"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D356D9-0F92-49D7-8C42-4882112F0EF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F21F8DB3-A58B-482B-8F7D-EAE7565CB4F9}">
      <dgm:prSet phldrT="[Text]" custT="1"/>
      <dgm:spPr/>
      <dgm:t>
        <a:bodyPr/>
        <a:lstStyle/>
        <a:p>
          <a:pPr algn="ctr"/>
          <a:r>
            <a:rPr lang="en-GB" sz="2400" dirty="0" smtClean="0">
              <a:solidFill>
                <a:schemeClr val="tx1"/>
              </a:solidFill>
              <a:latin typeface="Calibri" panose="020F0502020204030204" pitchFamily="34" charset="0"/>
              <a:cs typeface="Calibri" panose="020F0502020204030204" pitchFamily="34" charset="0"/>
            </a:rPr>
            <a:t>Topic </a:t>
          </a:r>
          <a:r>
            <a:rPr lang="en-GB" sz="2400" i="1" dirty="0" smtClean="0">
              <a:solidFill>
                <a:schemeClr val="tx1"/>
              </a:solidFill>
              <a:latin typeface="Calibri" panose="020F0502020204030204" pitchFamily="34" charset="0"/>
              <a:cs typeface="Calibri" panose="020F0502020204030204" pitchFamily="34" charset="0"/>
            </a:rPr>
            <a:t>e.g.</a:t>
          </a:r>
          <a:r>
            <a:rPr lang="en-GB" sz="2400" dirty="0" smtClean="0">
              <a:solidFill>
                <a:schemeClr val="tx1"/>
              </a:solidFill>
              <a:latin typeface="Calibri" panose="020F0502020204030204" pitchFamily="34" charset="0"/>
              <a:cs typeface="Calibri" panose="020F0502020204030204" pitchFamily="34" charset="0"/>
            </a:rPr>
            <a:t> Topic 2 Development and Stem Cells</a:t>
          </a:r>
          <a:endParaRPr lang="en-US" sz="2400" dirty="0">
            <a:solidFill>
              <a:schemeClr val="tx1"/>
            </a:solidFill>
            <a:latin typeface="Calibri" panose="020F0502020204030204" pitchFamily="34" charset="0"/>
            <a:cs typeface="Calibri" panose="020F0502020204030204" pitchFamily="34" charset="0"/>
          </a:endParaRPr>
        </a:p>
      </dgm:t>
    </dgm:pt>
    <dgm:pt modelId="{E51E0CB8-FAD0-4C50-93CC-C8C859B8C40F}" type="parTrans" cxnId="{F94FE302-7091-4BAF-A61E-52805DB210DD}">
      <dgm:prSet/>
      <dgm:spPr/>
      <dgm:t>
        <a:bodyPr/>
        <a:lstStyle/>
        <a:p>
          <a:endParaRPr lang="en-US"/>
        </a:p>
      </dgm:t>
    </dgm:pt>
    <dgm:pt modelId="{8AD30022-D63B-4551-B141-BB81F6CB955C}" type="sibTrans" cxnId="{F94FE302-7091-4BAF-A61E-52805DB210DD}">
      <dgm:prSet/>
      <dgm:spPr/>
      <dgm:t>
        <a:bodyPr/>
        <a:lstStyle/>
        <a:p>
          <a:endParaRPr lang="en-US"/>
        </a:p>
      </dgm:t>
    </dgm:pt>
    <dgm:pt modelId="{2E7AED5C-EA32-43FF-8903-BAB0DC10BEC3}" type="asst">
      <dgm:prSet phldrT="[Text]" custT="1"/>
      <dgm:spPr/>
      <dgm:t>
        <a:bodyPr/>
        <a:lstStyle/>
        <a:p>
          <a:r>
            <a:rPr lang="en-GB" sz="2400" dirty="0" smtClean="0">
              <a:solidFill>
                <a:schemeClr val="tx1"/>
              </a:solidFill>
              <a:latin typeface="Calibri" panose="020F0502020204030204" pitchFamily="34" charset="0"/>
              <a:cs typeface="Calibri" panose="020F0502020204030204" pitchFamily="34" charset="0"/>
            </a:rPr>
            <a:t>News article </a:t>
          </a:r>
          <a:r>
            <a:rPr lang="en-GB" sz="2400" i="1" dirty="0" smtClean="0">
              <a:solidFill>
                <a:schemeClr val="tx1"/>
              </a:solidFill>
              <a:latin typeface="Calibri" panose="020F0502020204030204" pitchFamily="34" charset="0"/>
              <a:cs typeface="Calibri" panose="020F0502020204030204" pitchFamily="34" charset="0"/>
            </a:rPr>
            <a:t>e.g.</a:t>
          </a:r>
          <a:r>
            <a:rPr lang="en-GB" sz="2400" dirty="0" smtClean="0">
              <a:solidFill>
                <a:schemeClr val="tx1"/>
              </a:solidFill>
              <a:latin typeface="Calibri" panose="020F0502020204030204" pitchFamily="34" charset="0"/>
              <a:cs typeface="Calibri" panose="020F0502020204030204" pitchFamily="34" charset="0"/>
            </a:rPr>
            <a:t> UK man free from HIV after stem cell transplant</a:t>
          </a:r>
          <a:endParaRPr lang="en-US" sz="2400" dirty="0">
            <a:solidFill>
              <a:schemeClr val="tx1"/>
            </a:solidFill>
            <a:latin typeface="Calibri" panose="020F0502020204030204" pitchFamily="34" charset="0"/>
            <a:cs typeface="Calibri" panose="020F0502020204030204" pitchFamily="34" charset="0"/>
          </a:endParaRPr>
        </a:p>
      </dgm:t>
    </dgm:pt>
    <dgm:pt modelId="{E6A365D4-E0B5-42DD-BCD8-2490D37A8C84}" type="parTrans" cxnId="{79A698D0-EBED-4BCB-B51B-9AC75E41A45E}">
      <dgm:prSet/>
      <dgm:spPr/>
      <dgm:t>
        <a:bodyPr/>
        <a:lstStyle/>
        <a:p>
          <a:endParaRPr lang="en-US" sz="2800">
            <a:latin typeface="Calibri" panose="020F0502020204030204" pitchFamily="34" charset="0"/>
            <a:cs typeface="Calibri" panose="020F0502020204030204" pitchFamily="34" charset="0"/>
          </a:endParaRPr>
        </a:p>
      </dgm:t>
    </dgm:pt>
    <dgm:pt modelId="{4CEC54C9-324A-43C4-ABB7-98EC08B176BB}" type="sibTrans" cxnId="{79A698D0-EBED-4BCB-B51B-9AC75E41A45E}">
      <dgm:prSet/>
      <dgm:spPr/>
      <dgm:t>
        <a:bodyPr/>
        <a:lstStyle/>
        <a:p>
          <a:endParaRPr lang="en-US"/>
        </a:p>
      </dgm:t>
    </dgm:pt>
    <dgm:pt modelId="{E2B063E5-E171-4862-9D5F-C92FCC337AC1}">
      <dgm:prSet phldrT="[Text]" custT="1"/>
      <dgm:spPr/>
      <dgm:t>
        <a:bodyPr/>
        <a:lstStyle/>
        <a:p>
          <a:r>
            <a:rPr lang="en-GB" sz="1800" dirty="0" smtClean="0">
              <a:solidFill>
                <a:schemeClr val="tx1"/>
              </a:solidFill>
              <a:latin typeface="Calibri" panose="020F0502020204030204" pitchFamily="34" charset="0"/>
              <a:cs typeface="Calibri" panose="020F0502020204030204" pitchFamily="34" charset="0"/>
            </a:rPr>
            <a:t>Reference 1</a:t>
          </a:r>
          <a:endParaRPr lang="en-US" sz="1800" dirty="0">
            <a:solidFill>
              <a:schemeClr val="tx1"/>
            </a:solidFill>
            <a:latin typeface="Calibri" panose="020F0502020204030204" pitchFamily="34" charset="0"/>
            <a:cs typeface="Calibri" panose="020F0502020204030204" pitchFamily="34" charset="0"/>
          </a:endParaRPr>
        </a:p>
      </dgm:t>
    </dgm:pt>
    <dgm:pt modelId="{86CB1564-22E2-4772-9D91-E0AEF6FD267B}" type="parTrans" cxnId="{58A52357-FB32-4DBB-8D36-F3A0A0EFC7E2}">
      <dgm:prSet/>
      <dgm:spPr/>
      <dgm:t>
        <a:bodyPr/>
        <a:lstStyle/>
        <a:p>
          <a:endParaRPr lang="en-US" sz="2800">
            <a:latin typeface="Calibri" panose="020F0502020204030204" pitchFamily="34" charset="0"/>
            <a:cs typeface="Calibri" panose="020F0502020204030204" pitchFamily="34" charset="0"/>
          </a:endParaRPr>
        </a:p>
      </dgm:t>
    </dgm:pt>
    <dgm:pt modelId="{A471A9D3-3CC2-422C-80DF-6423A6D33AF9}" type="sibTrans" cxnId="{58A52357-FB32-4DBB-8D36-F3A0A0EFC7E2}">
      <dgm:prSet/>
      <dgm:spPr/>
      <dgm:t>
        <a:bodyPr/>
        <a:lstStyle/>
        <a:p>
          <a:endParaRPr lang="en-US"/>
        </a:p>
      </dgm:t>
    </dgm:pt>
    <dgm:pt modelId="{A67986B7-2D31-4CE4-BF82-314DEAEC379A}">
      <dgm:prSet phldrT="[Text]" custT="1"/>
      <dgm:spPr/>
      <dgm:t>
        <a:bodyPr/>
        <a:lstStyle/>
        <a:p>
          <a:r>
            <a:rPr lang="en-GB" sz="1800" dirty="0" smtClean="0">
              <a:solidFill>
                <a:schemeClr val="tx1"/>
              </a:solidFill>
              <a:latin typeface="Calibri" panose="020F0502020204030204" pitchFamily="34" charset="0"/>
              <a:cs typeface="Calibri" panose="020F0502020204030204" pitchFamily="34" charset="0"/>
            </a:rPr>
            <a:t>Reference 2</a:t>
          </a:r>
          <a:endParaRPr lang="en-US" sz="1800" dirty="0">
            <a:solidFill>
              <a:schemeClr val="tx1"/>
            </a:solidFill>
            <a:latin typeface="Calibri" panose="020F0502020204030204" pitchFamily="34" charset="0"/>
            <a:cs typeface="Calibri" panose="020F0502020204030204" pitchFamily="34" charset="0"/>
          </a:endParaRPr>
        </a:p>
      </dgm:t>
    </dgm:pt>
    <dgm:pt modelId="{B23A427E-0D19-48C0-AFCB-2D1F38FB1843}" type="parTrans" cxnId="{9E720C1A-6F86-47BA-A779-53422D6CFE28}">
      <dgm:prSet/>
      <dgm:spPr/>
      <dgm:t>
        <a:bodyPr/>
        <a:lstStyle/>
        <a:p>
          <a:endParaRPr lang="en-US" sz="2800">
            <a:latin typeface="Calibri" panose="020F0502020204030204" pitchFamily="34" charset="0"/>
            <a:cs typeface="Calibri" panose="020F0502020204030204" pitchFamily="34" charset="0"/>
          </a:endParaRPr>
        </a:p>
      </dgm:t>
    </dgm:pt>
    <dgm:pt modelId="{D7C2CCEF-1E3E-4871-B1BD-2083863445A3}" type="sibTrans" cxnId="{9E720C1A-6F86-47BA-A779-53422D6CFE28}">
      <dgm:prSet/>
      <dgm:spPr/>
      <dgm:t>
        <a:bodyPr/>
        <a:lstStyle/>
        <a:p>
          <a:endParaRPr lang="en-US"/>
        </a:p>
      </dgm:t>
    </dgm:pt>
    <dgm:pt modelId="{99DA9CC9-74F0-46E3-B236-0FF9F1F6C99A}">
      <dgm:prSet phldrT="[Text]" custT="1"/>
      <dgm:spPr/>
      <dgm:t>
        <a:bodyPr/>
        <a:lstStyle/>
        <a:p>
          <a:r>
            <a:rPr lang="en-GB" sz="1800" dirty="0" smtClean="0">
              <a:solidFill>
                <a:schemeClr val="tx1"/>
              </a:solidFill>
              <a:latin typeface="Calibri" panose="020F0502020204030204" pitchFamily="34" charset="0"/>
              <a:cs typeface="Calibri" panose="020F0502020204030204" pitchFamily="34" charset="0"/>
            </a:rPr>
            <a:t>Reference 4</a:t>
          </a:r>
          <a:endParaRPr lang="en-US" sz="1800" dirty="0">
            <a:solidFill>
              <a:schemeClr val="tx1"/>
            </a:solidFill>
            <a:latin typeface="Calibri" panose="020F0502020204030204" pitchFamily="34" charset="0"/>
            <a:cs typeface="Calibri" panose="020F0502020204030204" pitchFamily="34" charset="0"/>
          </a:endParaRPr>
        </a:p>
      </dgm:t>
    </dgm:pt>
    <dgm:pt modelId="{949B1047-C4E1-4AE7-9518-AEEA74E0F3B1}" type="parTrans" cxnId="{39081CBF-CBB4-4CD8-A8FE-57B4BBF25065}">
      <dgm:prSet/>
      <dgm:spPr/>
      <dgm:t>
        <a:bodyPr/>
        <a:lstStyle/>
        <a:p>
          <a:endParaRPr lang="en-US" sz="2800">
            <a:latin typeface="Calibri" panose="020F0502020204030204" pitchFamily="34" charset="0"/>
            <a:cs typeface="Calibri" panose="020F0502020204030204" pitchFamily="34" charset="0"/>
          </a:endParaRPr>
        </a:p>
      </dgm:t>
    </dgm:pt>
    <dgm:pt modelId="{C737691D-D656-4997-B9D5-6E52DF202EF0}" type="sibTrans" cxnId="{39081CBF-CBB4-4CD8-A8FE-57B4BBF25065}">
      <dgm:prSet/>
      <dgm:spPr/>
      <dgm:t>
        <a:bodyPr/>
        <a:lstStyle/>
        <a:p>
          <a:endParaRPr lang="en-US"/>
        </a:p>
      </dgm:t>
    </dgm:pt>
    <dgm:pt modelId="{05E96A6D-69A6-48A4-8CC8-FC5010A1409B}">
      <dgm:prSet custT="1"/>
      <dgm:spPr/>
      <dgm:t>
        <a:bodyPr/>
        <a:lstStyle/>
        <a:p>
          <a:r>
            <a:rPr lang="en-GB" sz="1800" dirty="0" smtClean="0">
              <a:solidFill>
                <a:schemeClr val="tx1"/>
              </a:solidFill>
              <a:latin typeface="Calibri" panose="020F0502020204030204" pitchFamily="34" charset="0"/>
              <a:cs typeface="Calibri" panose="020F0502020204030204" pitchFamily="34" charset="0"/>
            </a:rPr>
            <a:t>Reference 3</a:t>
          </a:r>
          <a:endParaRPr lang="en-US" sz="1800" dirty="0">
            <a:solidFill>
              <a:schemeClr val="tx1"/>
            </a:solidFill>
            <a:latin typeface="Calibri" panose="020F0502020204030204" pitchFamily="34" charset="0"/>
            <a:cs typeface="Calibri" panose="020F0502020204030204" pitchFamily="34" charset="0"/>
          </a:endParaRPr>
        </a:p>
      </dgm:t>
    </dgm:pt>
    <dgm:pt modelId="{3E05B3B5-A05B-45F2-8EE5-A302BA0208AD}" type="parTrans" cxnId="{3366C2C9-FFD5-4C09-8AD4-E4B68E85B643}">
      <dgm:prSet/>
      <dgm:spPr/>
      <dgm:t>
        <a:bodyPr/>
        <a:lstStyle/>
        <a:p>
          <a:endParaRPr lang="en-US" sz="2800">
            <a:latin typeface="Calibri" panose="020F0502020204030204" pitchFamily="34" charset="0"/>
            <a:cs typeface="Calibri" panose="020F0502020204030204" pitchFamily="34" charset="0"/>
          </a:endParaRPr>
        </a:p>
      </dgm:t>
    </dgm:pt>
    <dgm:pt modelId="{6BC11AEE-6A5B-4305-B41E-0AD2DA316A24}" type="sibTrans" cxnId="{3366C2C9-FFD5-4C09-8AD4-E4B68E85B643}">
      <dgm:prSet/>
      <dgm:spPr/>
      <dgm:t>
        <a:bodyPr/>
        <a:lstStyle/>
        <a:p>
          <a:endParaRPr lang="en-US"/>
        </a:p>
      </dgm:t>
    </dgm:pt>
    <dgm:pt modelId="{0525D00A-8BA6-4D7B-9FF4-7F1324F13F19}">
      <dgm:prSet phldrT="[Text]" custT="1"/>
      <dgm:spPr/>
      <dgm:t>
        <a:bodyPr/>
        <a:lstStyle/>
        <a:p>
          <a:r>
            <a:rPr lang="en-GB" sz="1800" dirty="0" smtClean="0">
              <a:solidFill>
                <a:schemeClr val="tx1"/>
              </a:solidFill>
              <a:latin typeface="Calibri" panose="020F0502020204030204" pitchFamily="34" charset="0"/>
              <a:cs typeface="Calibri" panose="020F0502020204030204" pitchFamily="34" charset="0"/>
            </a:rPr>
            <a:t>Reference 5</a:t>
          </a:r>
          <a:endParaRPr lang="en-US" sz="1800" dirty="0">
            <a:solidFill>
              <a:schemeClr val="tx1"/>
            </a:solidFill>
            <a:latin typeface="Calibri" panose="020F0502020204030204" pitchFamily="34" charset="0"/>
            <a:cs typeface="Calibri" panose="020F0502020204030204" pitchFamily="34" charset="0"/>
          </a:endParaRPr>
        </a:p>
      </dgm:t>
    </dgm:pt>
    <dgm:pt modelId="{368AE347-DC93-4CC3-B3E4-013D8230C4C3}" type="parTrans" cxnId="{0FCDE19D-03AD-4426-B576-A0579932744F}">
      <dgm:prSet/>
      <dgm:spPr/>
      <dgm:t>
        <a:bodyPr/>
        <a:lstStyle/>
        <a:p>
          <a:endParaRPr lang="en-US" sz="2800">
            <a:latin typeface="Calibri" panose="020F0502020204030204" pitchFamily="34" charset="0"/>
            <a:cs typeface="Calibri" panose="020F0502020204030204" pitchFamily="34" charset="0"/>
          </a:endParaRPr>
        </a:p>
      </dgm:t>
    </dgm:pt>
    <dgm:pt modelId="{7C780DE7-7063-4049-A0B4-444D0ED7D45C}" type="sibTrans" cxnId="{0FCDE19D-03AD-4426-B576-A0579932744F}">
      <dgm:prSet/>
      <dgm:spPr/>
      <dgm:t>
        <a:bodyPr/>
        <a:lstStyle/>
        <a:p>
          <a:endParaRPr lang="en-US"/>
        </a:p>
      </dgm:t>
    </dgm:pt>
    <dgm:pt modelId="{8EC2CF8E-8705-4019-8720-81653B72BE38}" type="pres">
      <dgm:prSet presAssocID="{3AD356D9-0F92-49D7-8C42-4882112F0EF2}" presName="hierChild1" presStyleCnt="0">
        <dgm:presLayoutVars>
          <dgm:orgChart val="1"/>
          <dgm:chPref val="1"/>
          <dgm:dir/>
          <dgm:animOne val="branch"/>
          <dgm:animLvl val="lvl"/>
          <dgm:resizeHandles/>
        </dgm:presLayoutVars>
      </dgm:prSet>
      <dgm:spPr/>
      <dgm:t>
        <a:bodyPr/>
        <a:lstStyle/>
        <a:p>
          <a:endParaRPr lang="en-US"/>
        </a:p>
      </dgm:t>
    </dgm:pt>
    <dgm:pt modelId="{21D66F7D-7465-463D-A062-06B73BCBF319}" type="pres">
      <dgm:prSet presAssocID="{F21F8DB3-A58B-482B-8F7D-EAE7565CB4F9}" presName="hierRoot1" presStyleCnt="0">
        <dgm:presLayoutVars>
          <dgm:hierBranch val="init"/>
        </dgm:presLayoutVars>
      </dgm:prSet>
      <dgm:spPr/>
    </dgm:pt>
    <dgm:pt modelId="{0B4A58B3-C07F-4430-8D6F-9BC7DCD92369}" type="pres">
      <dgm:prSet presAssocID="{F21F8DB3-A58B-482B-8F7D-EAE7565CB4F9}" presName="rootComposite1" presStyleCnt="0"/>
      <dgm:spPr/>
    </dgm:pt>
    <dgm:pt modelId="{AA527BB0-E9A3-4745-8867-3847BB22B69B}" type="pres">
      <dgm:prSet presAssocID="{F21F8DB3-A58B-482B-8F7D-EAE7565CB4F9}" presName="rootText1" presStyleLbl="node0" presStyleIdx="0" presStyleCnt="1" custScaleX="588783" custScaleY="255649" custLinFactX="-49461" custLinFactY="-96898" custLinFactNeighborX="-100000" custLinFactNeighborY="-100000">
        <dgm:presLayoutVars>
          <dgm:chPref val="3"/>
        </dgm:presLayoutVars>
      </dgm:prSet>
      <dgm:spPr/>
      <dgm:t>
        <a:bodyPr/>
        <a:lstStyle/>
        <a:p>
          <a:endParaRPr lang="en-US"/>
        </a:p>
      </dgm:t>
    </dgm:pt>
    <dgm:pt modelId="{355B1FE8-F621-4B98-BFB2-2A9BACB0D5BD}" type="pres">
      <dgm:prSet presAssocID="{F21F8DB3-A58B-482B-8F7D-EAE7565CB4F9}" presName="rootConnector1" presStyleLbl="node1" presStyleIdx="0" presStyleCnt="0"/>
      <dgm:spPr/>
      <dgm:t>
        <a:bodyPr/>
        <a:lstStyle/>
        <a:p>
          <a:endParaRPr lang="en-US"/>
        </a:p>
      </dgm:t>
    </dgm:pt>
    <dgm:pt modelId="{19EE9388-FA46-4380-B74B-CE831B5FFA67}" type="pres">
      <dgm:prSet presAssocID="{F21F8DB3-A58B-482B-8F7D-EAE7565CB4F9}" presName="hierChild2" presStyleCnt="0"/>
      <dgm:spPr/>
    </dgm:pt>
    <dgm:pt modelId="{FDAE1039-FEFB-4677-838C-E1C9D93B6CC5}" type="pres">
      <dgm:prSet presAssocID="{86CB1564-22E2-4772-9D91-E0AEF6FD267B}" presName="Name37" presStyleLbl="parChTrans1D2" presStyleIdx="0" presStyleCnt="6"/>
      <dgm:spPr/>
      <dgm:t>
        <a:bodyPr/>
        <a:lstStyle/>
        <a:p>
          <a:endParaRPr lang="en-US"/>
        </a:p>
      </dgm:t>
    </dgm:pt>
    <dgm:pt modelId="{0F3901E3-5C24-4E61-9190-C08794A9BB41}" type="pres">
      <dgm:prSet presAssocID="{E2B063E5-E171-4862-9D5F-C92FCC337AC1}" presName="hierRoot2" presStyleCnt="0">
        <dgm:presLayoutVars>
          <dgm:hierBranch val="init"/>
        </dgm:presLayoutVars>
      </dgm:prSet>
      <dgm:spPr/>
    </dgm:pt>
    <dgm:pt modelId="{F89D0E76-D9A0-482F-BD9C-3235B71E7E18}" type="pres">
      <dgm:prSet presAssocID="{E2B063E5-E171-4862-9D5F-C92FCC337AC1}" presName="rootComposite" presStyleCnt="0"/>
      <dgm:spPr/>
    </dgm:pt>
    <dgm:pt modelId="{48BDDB3B-DD1D-44B9-9ED8-3F7CFC81FE22}" type="pres">
      <dgm:prSet presAssocID="{E2B063E5-E171-4862-9D5F-C92FCC337AC1}" presName="rootText" presStyleLbl="node2" presStyleIdx="0" presStyleCnt="5">
        <dgm:presLayoutVars>
          <dgm:chPref val="3"/>
        </dgm:presLayoutVars>
      </dgm:prSet>
      <dgm:spPr/>
      <dgm:t>
        <a:bodyPr/>
        <a:lstStyle/>
        <a:p>
          <a:endParaRPr lang="en-US"/>
        </a:p>
      </dgm:t>
    </dgm:pt>
    <dgm:pt modelId="{E4A5513D-BB54-4330-9013-E862AB9067E4}" type="pres">
      <dgm:prSet presAssocID="{E2B063E5-E171-4862-9D5F-C92FCC337AC1}" presName="rootConnector" presStyleLbl="node2" presStyleIdx="0" presStyleCnt="5"/>
      <dgm:spPr/>
      <dgm:t>
        <a:bodyPr/>
        <a:lstStyle/>
        <a:p>
          <a:endParaRPr lang="en-US"/>
        </a:p>
      </dgm:t>
    </dgm:pt>
    <dgm:pt modelId="{E49A6DB8-A8D4-4541-9FD4-0D8F21B7E63E}" type="pres">
      <dgm:prSet presAssocID="{E2B063E5-E171-4862-9D5F-C92FCC337AC1}" presName="hierChild4" presStyleCnt="0"/>
      <dgm:spPr/>
    </dgm:pt>
    <dgm:pt modelId="{40C4B4DF-1E28-40DF-9D83-3DCF864E3643}" type="pres">
      <dgm:prSet presAssocID="{E2B063E5-E171-4862-9D5F-C92FCC337AC1}" presName="hierChild5" presStyleCnt="0"/>
      <dgm:spPr/>
    </dgm:pt>
    <dgm:pt modelId="{4C2C6A88-178B-453F-888B-069267C927CC}" type="pres">
      <dgm:prSet presAssocID="{B23A427E-0D19-48C0-AFCB-2D1F38FB1843}" presName="Name37" presStyleLbl="parChTrans1D2" presStyleIdx="1" presStyleCnt="6"/>
      <dgm:spPr/>
      <dgm:t>
        <a:bodyPr/>
        <a:lstStyle/>
        <a:p>
          <a:endParaRPr lang="en-US"/>
        </a:p>
      </dgm:t>
    </dgm:pt>
    <dgm:pt modelId="{5AC6EF26-617F-4626-9BE4-D43FAACDDEC0}" type="pres">
      <dgm:prSet presAssocID="{A67986B7-2D31-4CE4-BF82-314DEAEC379A}" presName="hierRoot2" presStyleCnt="0">
        <dgm:presLayoutVars>
          <dgm:hierBranch val="init"/>
        </dgm:presLayoutVars>
      </dgm:prSet>
      <dgm:spPr/>
    </dgm:pt>
    <dgm:pt modelId="{30A2AF2C-B06E-4895-930A-2CAE2A790085}" type="pres">
      <dgm:prSet presAssocID="{A67986B7-2D31-4CE4-BF82-314DEAEC379A}" presName="rootComposite" presStyleCnt="0"/>
      <dgm:spPr/>
    </dgm:pt>
    <dgm:pt modelId="{763BF7BC-CDB2-418B-AB83-EEEB884DDF22}" type="pres">
      <dgm:prSet presAssocID="{A67986B7-2D31-4CE4-BF82-314DEAEC379A}" presName="rootText" presStyleLbl="node2" presStyleIdx="1" presStyleCnt="5">
        <dgm:presLayoutVars>
          <dgm:chPref val="3"/>
        </dgm:presLayoutVars>
      </dgm:prSet>
      <dgm:spPr/>
      <dgm:t>
        <a:bodyPr/>
        <a:lstStyle/>
        <a:p>
          <a:endParaRPr lang="en-US"/>
        </a:p>
      </dgm:t>
    </dgm:pt>
    <dgm:pt modelId="{29E1EC38-CBA0-4712-9989-5B58B21213C5}" type="pres">
      <dgm:prSet presAssocID="{A67986B7-2D31-4CE4-BF82-314DEAEC379A}" presName="rootConnector" presStyleLbl="node2" presStyleIdx="1" presStyleCnt="5"/>
      <dgm:spPr/>
      <dgm:t>
        <a:bodyPr/>
        <a:lstStyle/>
        <a:p>
          <a:endParaRPr lang="en-US"/>
        </a:p>
      </dgm:t>
    </dgm:pt>
    <dgm:pt modelId="{91FF59DE-703F-4638-A8A8-B75F37A94B7A}" type="pres">
      <dgm:prSet presAssocID="{A67986B7-2D31-4CE4-BF82-314DEAEC379A}" presName="hierChild4" presStyleCnt="0"/>
      <dgm:spPr/>
    </dgm:pt>
    <dgm:pt modelId="{7F1E4B32-8FCD-494E-B6C4-E18FAE738975}" type="pres">
      <dgm:prSet presAssocID="{A67986B7-2D31-4CE4-BF82-314DEAEC379A}" presName="hierChild5" presStyleCnt="0"/>
      <dgm:spPr/>
    </dgm:pt>
    <dgm:pt modelId="{8B6B3FB3-974C-4421-A20F-A88F16B40200}" type="pres">
      <dgm:prSet presAssocID="{3E05B3B5-A05B-45F2-8EE5-A302BA0208AD}" presName="Name37" presStyleLbl="parChTrans1D2" presStyleIdx="2" presStyleCnt="6"/>
      <dgm:spPr/>
      <dgm:t>
        <a:bodyPr/>
        <a:lstStyle/>
        <a:p>
          <a:endParaRPr lang="en-US"/>
        </a:p>
      </dgm:t>
    </dgm:pt>
    <dgm:pt modelId="{BF432D99-86FE-464E-B5DB-5814B770D402}" type="pres">
      <dgm:prSet presAssocID="{05E96A6D-69A6-48A4-8CC8-FC5010A1409B}" presName="hierRoot2" presStyleCnt="0">
        <dgm:presLayoutVars>
          <dgm:hierBranch val="init"/>
        </dgm:presLayoutVars>
      </dgm:prSet>
      <dgm:spPr/>
    </dgm:pt>
    <dgm:pt modelId="{4670D276-0E1B-45D7-B999-6FE9031C6083}" type="pres">
      <dgm:prSet presAssocID="{05E96A6D-69A6-48A4-8CC8-FC5010A1409B}" presName="rootComposite" presStyleCnt="0"/>
      <dgm:spPr/>
    </dgm:pt>
    <dgm:pt modelId="{891E3492-BA79-42CF-B7E3-C00A73613621}" type="pres">
      <dgm:prSet presAssocID="{05E96A6D-69A6-48A4-8CC8-FC5010A1409B}" presName="rootText" presStyleLbl="node2" presStyleIdx="2" presStyleCnt="5">
        <dgm:presLayoutVars>
          <dgm:chPref val="3"/>
        </dgm:presLayoutVars>
      </dgm:prSet>
      <dgm:spPr/>
      <dgm:t>
        <a:bodyPr/>
        <a:lstStyle/>
        <a:p>
          <a:endParaRPr lang="en-US"/>
        </a:p>
      </dgm:t>
    </dgm:pt>
    <dgm:pt modelId="{B9AF3D05-C660-459C-8995-2DEB642D3360}" type="pres">
      <dgm:prSet presAssocID="{05E96A6D-69A6-48A4-8CC8-FC5010A1409B}" presName="rootConnector" presStyleLbl="node2" presStyleIdx="2" presStyleCnt="5"/>
      <dgm:spPr/>
      <dgm:t>
        <a:bodyPr/>
        <a:lstStyle/>
        <a:p>
          <a:endParaRPr lang="en-US"/>
        </a:p>
      </dgm:t>
    </dgm:pt>
    <dgm:pt modelId="{5D10057D-E965-4979-BB67-78259A739293}" type="pres">
      <dgm:prSet presAssocID="{05E96A6D-69A6-48A4-8CC8-FC5010A1409B}" presName="hierChild4" presStyleCnt="0"/>
      <dgm:spPr/>
    </dgm:pt>
    <dgm:pt modelId="{D8DC5CB4-CEF0-4C14-8617-98B63F5B335E}" type="pres">
      <dgm:prSet presAssocID="{05E96A6D-69A6-48A4-8CC8-FC5010A1409B}" presName="hierChild5" presStyleCnt="0"/>
      <dgm:spPr/>
    </dgm:pt>
    <dgm:pt modelId="{98932BCD-3E4A-4E70-BFD8-B44213E4DDCD}" type="pres">
      <dgm:prSet presAssocID="{949B1047-C4E1-4AE7-9518-AEEA74E0F3B1}" presName="Name37" presStyleLbl="parChTrans1D2" presStyleIdx="3" presStyleCnt="6"/>
      <dgm:spPr/>
      <dgm:t>
        <a:bodyPr/>
        <a:lstStyle/>
        <a:p>
          <a:endParaRPr lang="en-US"/>
        </a:p>
      </dgm:t>
    </dgm:pt>
    <dgm:pt modelId="{E5FF531D-2CAE-4898-A8EE-3A1CBA63F0FB}" type="pres">
      <dgm:prSet presAssocID="{99DA9CC9-74F0-46E3-B236-0FF9F1F6C99A}" presName="hierRoot2" presStyleCnt="0">
        <dgm:presLayoutVars>
          <dgm:hierBranch val="init"/>
        </dgm:presLayoutVars>
      </dgm:prSet>
      <dgm:spPr/>
    </dgm:pt>
    <dgm:pt modelId="{C995C0EB-3F3F-4360-946A-C794DEE1E30B}" type="pres">
      <dgm:prSet presAssocID="{99DA9CC9-74F0-46E3-B236-0FF9F1F6C99A}" presName="rootComposite" presStyleCnt="0"/>
      <dgm:spPr/>
    </dgm:pt>
    <dgm:pt modelId="{502A71FE-4193-4AB8-99F2-E367965AEF17}" type="pres">
      <dgm:prSet presAssocID="{99DA9CC9-74F0-46E3-B236-0FF9F1F6C99A}" presName="rootText" presStyleLbl="node2" presStyleIdx="3" presStyleCnt="5">
        <dgm:presLayoutVars>
          <dgm:chPref val="3"/>
        </dgm:presLayoutVars>
      </dgm:prSet>
      <dgm:spPr/>
      <dgm:t>
        <a:bodyPr/>
        <a:lstStyle/>
        <a:p>
          <a:endParaRPr lang="en-US"/>
        </a:p>
      </dgm:t>
    </dgm:pt>
    <dgm:pt modelId="{D4C34A5F-81E8-41D4-9173-30E410BFE020}" type="pres">
      <dgm:prSet presAssocID="{99DA9CC9-74F0-46E3-B236-0FF9F1F6C99A}" presName="rootConnector" presStyleLbl="node2" presStyleIdx="3" presStyleCnt="5"/>
      <dgm:spPr/>
      <dgm:t>
        <a:bodyPr/>
        <a:lstStyle/>
        <a:p>
          <a:endParaRPr lang="en-US"/>
        </a:p>
      </dgm:t>
    </dgm:pt>
    <dgm:pt modelId="{056F71C6-24C5-4EA3-BBAC-E07554FFD3D6}" type="pres">
      <dgm:prSet presAssocID="{99DA9CC9-74F0-46E3-B236-0FF9F1F6C99A}" presName="hierChild4" presStyleCnt="0"/>
      <dgm:spPr/>
    </dgm:pt>
    <dgm:pt modelId="{769B17E3-E647-45A5-90DA-6481EE9C740B}" type="pres">
      <dgm:prSet presAssocID="{99DA9CC9-74F0-46E3-B236-0FF9F1F6C99A}" presName="hierChild5" presStyleCnt="0"/>
      <dgm:spPr/>
    </dgm:pt>
    <dgm:pt modelId="{3D18B3AB-094E-4F33-BC0F-B1A9B245A2E6}" type="pres">
      <dgm:prSet presAssocID="{368AE347-DC93-4CC3-B3E4-013D8230C4C3}" presName="Name37" presStyleLbl="parChTrans1D2" presStyleIdx="4" presStyleCnt="6"/>
      <dgm:spPr/>
      <dgm:t>
        <a:bodyPr/>
        <a:lstStyle/>
        <a:p>
          <a:endParaRPr lang="en-US"/>
        </a:p>
      </dgm:t>
    </dgm:pt>
    <dgm:pt modelId="{6ABFFAD8-4DD6-4A29-BDD0-3A042A1B1FD9}" type="pres">
      <dgm:prSet presAssocID="{0525D00A-8BA6-4D7B-9FF4-7F1324F13F19}" presName="hierRoot2" presStyleCnt="0">
        <dgm:presLayoutVars>
          <dgm:hierBranch val="init"/>
        </dgm:presLayoutVars>
      </dgm:prSet>
      <dgm:spPr/>
    </dgm:pt>
    <dgm:pt modelId="{FB06555A-83C9-4535-B09B-E9B970F14612}" type="pres">
      <dgm:prSet presAssocID="{0525D00A-8BA6-4D7B-9FF4-7F1324F13F19}" presName="rootComposite" presStyleCnt="0"/>
      <dgm:spPr/>
    </dgm:pt>
    <dgm:pt modelId="{9D55A6A7-FBDA-41B3-B8BE-AC9061D5404B}" type="pres">
      <dgm:prSet presAssocID="{0525D00A-8BA6-4D7B-9FF4-7F1324F13F19}" presName="rootText" presStyleLbl="node2" presStyleIdx="4" presStyleCnt="5">
        <dgm:presLayoutVars>
          <dgm:chPref val="3"/>
        </dgm:presLayoutVars>
      </dgm:prSet>
      <dgm:spPr/>
      <dgm:t>
        <a:bodyPr/>
        <a:lstStyle/>
        <a:p>
          <a:endParaRPr lang="en-US"/>
        </a:p>
      </dgm:t>
    </dgm:pt>
    <dgm:pt modelId="{C948F915-2A70-4735-B0B6-018599FD77E8}" type="pres">
      <dgm:prSet presAssocID="{0525D00A-8BA6-4D7B-9FF4-7F1324F13F19}" presName="rootConnector" presStyleLbl="node2" presStyleIdx="4" presStyleCnt="5"/>
      <dgm:spPr/>
      <dgm:t>
        <a:bodyPr/>
        <a:lstStyle/>
        <a:p>
          <a:endParaRPr lang="en-US"/>
        </a:p>
      </dgm:t>
    </dgm:pt>
    <dgm:pt modelId="{0D5260DD-3D47-4466-A09F-135CEB4CDE3A}" type="pres">
      <dgm:prSet presAssocID="{0525D00A-8BA6-4D7B-9FF4-7F1324F13F19}" presName="hierChild4" presStyleCnt="0"/>
      <dgm:spPr/>
    </dgm:pt>
    <dgm:pt modelId="{850F0EE8-DA7A-4B67-964A-77272CAA8B16}" type="pres">
      <dgm:prSet presAssocID="{0525D00A-8BA6-4D7B-9FF4-7F1324F13F19}" presName="hierChild5" presStyleCnt="0"/>
      <dgm:spPr/>
    </dgm:pt>
    <dgm:pt modelId="{8E82AACB-B817-4F42-A694-06FFD32B9D91}" type="pres">
      <dgm:prSet presAssocID="{F21F8DB3-A58B-482B-8F7D-EAE7565CB4F9}" presName="hierChild3" presStyleCnt="0"/>
      <dgm:spPr/>
    </dgm:pt>
    <dgm:pt modelId="{88193BAA-54DB-4493-88CF-9E77AEDF79BF}" type="pres">
      <dgm:prSet presAssocID="{E6A365D4-E0B5-42DD-BCD8-2490D37A8C84}" presName="Name111" presStyleLbl="parChTrans1D2" presStyleIdx="5" presStyleCnt="6"/>
      <dgm:spPr/>
      <dgm:t>
        <a:bodyPr/>
        <a:lstStyle/>
        <a:p>
          <a:endParaRPr lang="en-US"/>
        </a:p>
      </dgm:t>
    </dgm:pt>
    <dgm:pt modelId="{7C5A1C79-E1DA-43E0-9E69-006F1B357ABB}" type="pres">
      <dgm:prSet presAssocID="{2E7AED5C-EA32-43FF-8903-BAB0DC10BEC3}" presName="hierRoot3" presStyleCnt="0">
        <dgm:presLayoutVars>
          <dgm:hierBranch val="init"/>
        </dgm:presLayoutVars>
      </dgm:prSet>
      <dgm:spPr/>
    </dgm:pt>
    <dgm:pt modelId="{7D60DEE5-306C-4041-A3B7-C5C119B78CD0}" type="pres">
      <dgm:prSet presAssocID="{2E7AED5C-EA32-43FF-8903-BAB0DC10BEC3}" presName="rootComposite3" presStyleCnt="0"/>
      <dgm:spPr/>
    </dgm:pt>
    <dgm:pt modelId="{51EE7C63-DB16-4280-858A-73635B0011A4}" type="pres">
      <dgm:prSet presAssocID="{2E7AED5C-EA32-43FF-8903-BAB0DC10BEC3}" presName="rootText3" presStyleLbl="asst1" presStyleIdx="0" presStyleCnt="1" custScaleX="523822" custScaleY="275419" custLinFactX="66349" custLinFactNeighborX="100000" custLinFactNeighborY="-78022">
        <dgm:presLayoutVars>
          <dgm:chPref val="3"/>
        </dgm:presLayoutVars>
      </dgm:prSet>
      <dgm:spPr/>
      <dgm:t>
        <a:bodyPr/>
        <a:lstStyle/>
        <a:p>
          <a:endParaRPr lang="en-US"/>
        </a:p>
      </dgm:t>
    </dgm:pt>
    <dgm:pt modelId="{CA4626BF-FDA6-46E4-830F-F8F3E10C4415}" type="pres">
      <dgm:prSet presAssocID="{2E7AED5C-EA32-43FF-8903-BAB0DC10BEC3}" presName="rootConnector3" presStyleLbl="asst1" presStyleIdx="0" presStyleCnt="1"/>
      <dgm:spPr/>
      <dgm:t>
        <a:bodyPr/>
        <a:lstStyle/>
        <a:p>
          <a:endParaRPr lang="en-US"/>
        </a:p>
      </dgm:t>
    </dgm:pt>
    <dgm:pt modelId="{B61F8D1A-3E8A-4DA4-AC07-EC2229A3F312}" type="pres">
      <dgm:prSet presAssocID="{2E7AED5C-EA32-43FF-8903-BAB0DC10BEC3}" presName="hierChild6" presStyleCnt="0"/>
      <dgm:spPr/>
    </dgm:pt>
    <dgm:pt modelId="{48BE6974-07CC-45D6-81ED-11346CDF874E}" type="pres">
      <dgm:prSet presAssocID="{2E7AED5C-EA32-43FF-8903-BAB0DC10BEC3}" presName="hierChild7" presStyleCnt="0"/>
      <dgm:spPr/>
    </dgm:pt>
  </dgm:ptLst>
  <dgm:cxnLst>
    <dgm:cxn modelId="{31EB1382-7334-4E0B-8ECF-3C0D36B38AC4}" type="presOf" srcId="{3AD356D9-0F92-49D7-8C42-4882112F0EF2}" destId="{8EC2CF8E-8705-4019-8720-81653B72BE38}" srcOrd="0" destOrd="0" presId="urn:microsoft.com/office/officeart/2005/8/layout/orgChart1"/>
    <dgm:cxn modelId="{79A698D0-EBED-4BCB-B51B-9AC75E41A45E}" srcId="{F21F8DB3-A58B-482B-8F7D-EAE7565CB4F9}" destId="{2E7AED5C-EA32-43FF-8903-BAB0DC10BEC3}" srcOrd="0" destOrd="0" parTransId="{E6A365D4-E0B5-42DD-BCD8-2490D37A8C84}" sibTransId="{4CEC54C9-324A-43C4-ABB7-98EC08B176BB}"/>
    <dgm:cxn modelId="{39081CBF-CBB4-4CD8-A8FE-57B4BBF25065}" srcId="{F21F8DB3-A58B-482B-8F7D-EAE7565CB4F9}" destId="{99DA9CC9-74F0-46E3-B236-0FF9F1F6C99A}" srcOrd="4" destOrd="0" parTransId="{949B1047-C4E1-4AE7-9518-AEEA74E0F3B1}" sibTransId="{C737691D-D656-4997-B9D5-6E52DF202EF0}"/>
    <dgm:cxn modelId="{CA4748F8-3FDF-4215-94BF-D3DAAB6B27DB}" type="presOf" srcId="{05E96A6D-69A6-48A4-8CC8-FC5010A1409B}" destId="{B9AF3D05-C660-459C-8995-2DEB642D3360}" srcOrd="1" destOrd="0" presId="urn:microsoft.com/office/officeart/2005/8/layout/orgChart1"/>
    <dgm:cxn modelId="{4DCA276F-CF29-41CD-935A-F63F8D90CC94}" type="presOf" srcId="{86CB1564-22E2-4772-9D91-E0AEF6FD267B}" destId="{FDAE1039-FEFB-4677-838C-E1C9D93B6CC5}" srcOrd="0" destOrd="0" presId="urn:microsoft.com/office/officeart/2005/8/layout/orgChart1"/>
    <dgm:cxn modelId="{499DE49C-7F43-4F26-A4BC-20B67CD930DA}" type="presOf" srcId="{368AE347-DC93-4CC3-B3E4-013D8230C4C3}" destId="{3D18B3AB-094E-4F33-BC0F-B1A9B245A2E6}" srcOrd="0" destOrd="0" presId="urn:microsoft.com/office/officeart/2005/8/layout/orgChart1"/>
    <dgm:cxn modelId="{AF1D5709-94F2-4E73-9624-444A688B8B5F}" type="presOf" srcId="{99DA9CC9-74F0-46E3-B236-0FF9F1F6C99A}" destId="{502A71FE-4193-4AB8-99F2-E367965AEF17}" srcOrd="0" destOrd="0" presId="urn:microsoft.com/office/officeart/2005/8/layout/orgChart1"/>
    <dgm:cxn modelId="{9E720C1A-6F86-47BA-A779-53422D6CFE28}" srcId="{F21F8DB3-A58B-482B-8F7D-EAE7565CB4F9}" destId="{A67986B7-2D31-4CE4-BF82-314DEAEC379A}" srcOrd="2" destOrd="0" parTransId="{B23A427E-0D19-48C0-AFCB-2D1F38FB1843}" sibTransId="{D7C2CCEF-1E3E-4871-B1BD-2083863445A3}"/>
    <dgm:cxn modelId="{538C28A7-EC53-46CD-9FB2-6593A4CC2D93}" type="presOf" srcId="{E6A365D4-E0B5-42DD-BCD8-2490D37A8C84}" destId="{88193BAA-54DB-4493-88CF-9E77AEDF79BF}" srcOrd="0" destOrd="0" presId="urn:microsoft.com/office/officeart/2005/8/layout/orgChart1"/>
    <dgm:cxn modelId="{42AFE022-3A75-402A-97BD-E0900DD54C12}" type="presOf" srcId="{0525D00A-8BA6-4D7B-9FF4-7F1324F13F19}" destId="{9D55A6A7-FBDA-41B3-B8BE-AC9061D5404B}" srcOrd="0" destOrd="0" presId="urn:microsoft.com/office/officeart/2005/8/layout/orgChart1"/>
    <dgm:cxn modelId="{BF46B851-A741-4C2D-B0B0-3F432AF35154}" type="presOf" srcId="{F21F8DB3-A58B-482B-8F7D-EAE7565CB4F9}" destId="{AA527BB0-E9A3-4745-8867-3847BB22B69B}" srcOrd="0" destOrd="0" presId="urn:microsoft.com/office/officeart/2005/8/layout/orgChart1"/>
    <dgm:cxn modelId="{3366C2C9-FFD5-4C09-8AD4-E4B68E85B643}" srcId="{F21F8DB3-A58B-482B-8F7D-EAE7565CB4F9}" destId="{05E96A6D-69A6-48A4-8CC8-FC5010A1409B}" srcOrd="3" destOrd="0" parTransId="{3E05B3B5-A05B-45F2-8EE5-A302BA0208AD}" sibTransId="{6BC11AEE-6A5B-4305-B41E-0AD2DA316A24}"/>
    <dgm:cxn modelId="{0FCDE19D-03AD-4426-B576-A0579932744F}" srcId="{F21F8DB3-A58B-482B-8F7D-EAE7565CB4F9}" destId="{0525D00A-8BA6-4D7B-9FF4-7F1324F13F19}" srcOrd="5" destOrd="0" parTransId="{368AE347-DC93-4CC3-B3E4-013D8230C4C3}" sibTransId="{7C780DE7-7063-4049-A0B4-444D0ED7D45C}"/>
    <dgm:cxn modelId="{C4A203E0-EA03-4989-B94D-DA5E7E84A414}" type="presOf" srcId="{0525D00A-8BA6-4D7B-9FF4-7F1324F13F19}" destId="{C948F915-2A70-4735-B0B6-018599FD77E8}" srcOrd="1" destOrd="0" presId="urn:microsoft.com/office/officeart/2005/8/layout/orgChart1"/>
    <dgm:cxn modelId="{1B9400A8-F83A-4DAD-A501-F9354153DCED}" type="presOf" srcId="{E2B063E5-E171-4862-9D5F-C92FCC337AC1}" destId="{48BDDB3B-DD1D-44B9-9ED8-3F7CFC81FE22}" srcOrd="0" destOrd="0" presId="urn:microsoft.com/office/officeart/2005/8/layout/orgChart1"/>
    <dgm:cxn modelId="{D2045A00-EE50-4E8E-A983-3EDC54EDCA89}" type="presOf" srcId="{2E7AED5C-EA32-43FF-8903-BAB0DC10BEC3}" destId="{51EE7C63-DB16-4280-858A-73635B0011A4}" srcOrd="0" destOrd="0" presId="urn:microsoft.com/office/officeart/2005/8/layout/orgChart1"/>
    <dgm:cxn modelId="{97CE5C24-76F0-48E7-A37A-D8A06BC69027}" type="presOf" srcId="{05E96A6D-69A6-48A4-8CC8-FC5010A1409B}" destId="{891E3492-BA79-42CF-B7E3-C00A73613621}" srcOrd="0" destOrd="0" presId="urn:microsoft.com/office/officeart/2005/8/layout/orgChart1"/>
    <dgm:cxn modelId="{D77B1D77-9AAE-4852-979F-C5B8B04D82FA}" type="presOf" srcId="{E2B063E5-E171-4862-9D5F-C92FCC337AC1}" destId="{E4A5513D-BB54-4330-9013-E862AB9067E4}" srcOrd="1" destOrd="0" presId="urn:microsoft.com/office/officeart/2005/8/layout/orgChart1"/>
    <dgm:cxn modelId="{F279D123-5614-45AF-902E-D17DE86124D8}" type="presOf" srcId="{949B1047-C4E1-4AE7-9518-AEEA74E0F3B1}" destId="{98932BCD-3E4A-4E70-BFD8-B44213E4DDCD}" srcOrd="0" destOrd="0" presId="urn:microsoft.com/office/officeart/2005/8/layout/orgChart1"/>
    <dgm:cxn modelId="{C6E3350F-2E26-45AE-8B81-D69188CA516E}" type="presOf" srcId="{3E05B3B5-A05B-45F2-8EE5-A302BA0208AD}" destId="{8B6B3FB3-974C-4421-A20F-A88F16B40200}" srcOrd="0" destOrd="0" presId="urn:microsoft.com/office/officeart/2005/8/layout/orgChart1"/>
    <dgm:cxn modelId="{0982B76C-053E-4633-91B7-8E5FFAB3F472}" type="presOf" srcId="{99DA9CC9-74F0-46E3-B236-0FF9F1F6C99A}" destId="{D4C34A5F-81E8-41D4-9173-30E410BFE020}" srcOrd="1" destOrd="0" presId="urn:microsoft.com/office/officeart/2005/8/layout/orgChart1"/>
    <dgm:cxn modelId="{FD778CD0-DE3C-4212-A087-615F250EE48B}" type="presOf" srcId="{A67986B7-2D31-4CE4-BF82-314DEAEC379A}" destId="{29E1EC38-CBA0-4712-9989-5B58B21213C5}" srcOrd="1" destOrd="0" presId="urn:microsoft.com/office/officeart/2005/8/layout/orgChart1"/>
    <dgm:cxn modelId="{F7131D45-23A3-440A-9FD4-4EE5EA5FC25A}" type="presOf" srcId="{F21F8DB3-A58B-482B-8F7D-EAE7565CB4F9}" destId="{355B1FE8-F621-4B98-BFB2-2A9BACB0D5BD}" srcOrd="1" destOrd="0" presId="urn:microsoft.com/office/officeart/2005/8/layout/orgChart1"/>
    <dgm:cxn modelId="{83DFF240-7706-4177-B5B8-4E8451050B2B}" type="presOf" srcId="{2E7AED5C-EA32-43FF-8903-BAB0DC10BEC3}" destId="{CA4626BF-FDA6-46E4-830F-F8F3E10C4415}" srcOrd="1" destOrd="0" presId="urn:microsoft.com/office/officeart/2005/8/layout/orgChart1"/>
    <dgm:cxn modelId="{49F85858-6855-4CB8-AD56-C9E198FD4BDC}" type="presOf" srcId="{A67986B7-2D31-4CE4-BF82-314DEAEC379A}" destId="{763BF7BC-CDB2-418B-AB83-EEEB884DDF22}" srcOrd="0" destOrd="0" presId="urn:microsoft.com/office/officeart/2005/8/layout/orgChart1"/>
    <dgm:cxn modelId="{F94FE302-7091-4BAF-A61E-52805DB210DD}" srcId="{3AD356D9-0F92-49D7-8C42-4882112F0EF2}" destId="{F21F8DB3-A58B-482B-8F7D-EAE7565CB4F9}" srcOrd="0" destOrd="0" parTransId="{E51E0CB8-FAD0-4C50-93CC-C8C859B8C40F}" sibTransId="{8AD30022-D63B-4551-B141-BB81F6CB955C}"/>
    <dgm:cxn modelId="{58A52357-FB32-4DBB-8D36-F3A0A0EFC7E2}" srcId="{F21F8DB3-A58B-482B-8F7D-EAE7565CB4F9}" destId="{E2B063E5-E171-4862-9D5F-C92FCC337AC1}" srcOrd="1" destOrd="0" parTransId="{86CB1564-22E2-4772-9D91-E0AEF6FD267B}" sibTransId="{A471A9D3-3CC2-422C-80DF-6423A6D33AF9}"/>
    <dgm:cxn modelId="{6FDF29C5-D43D-41DA-896B-45BD73A68DB3}" type="presOf" srcId="{B23A427E-0D19-48C0-AFCB-2D1F38FB1843}" destId="{4C2C6A88-178B-453F-888B-069267C927CC}" srcOrd="0" destOrd="0" presId="urn:microsoft.com/office/officeart/2005/8/layout/orgChart1"/>
    <dgm:cxn modelId="{20227777-B440-49E5-B337-5C8EEA2F0DC2}" type="presParOf" srcId="{8EC2CF8E-8705-4019-8720-81653B72BE38}" destId="{21D66F7D-7465-463D-A062-06B73BCBF319}" srcOrd="0" destOrd="0" presId="urn:microsoft.com/office/officeart/2005/8/layout/orgChart1"/>
    <dgm:cxn modelId="{FFA9ADD1-BD7A-47F1-BB30-BF3FE87C6B3E}" type="presParOf" srcId="{21D66F7D-7465-463D-A062-06B73BCBF319}" destId="{0B4A58B3-C07F-4430-8D6F-9BC7DCD92369}" srcOrd="0" destOrd="0" presId="urn:microsoft.com/office/officeart/2005/8/layout/orgChart1"/>
    <dgm:cxn modelId="{D3FCC7B2-952E-4210-AF08-8B40486C45E2}" type="presParOf" srcId="{0B4A58B3-C07F-4430-8D6F-9BC7DCD92369}" destId="{AA527BB0-E9A3-4745-8867-3847BB22B69B}" srcOrd="0" destOrd="0" presId="urn:microsoft.com/office/officeart/2005/8/layout/orgChart1"/>
    <dgm:cxn modelId="{42F539BE-B22F-41E0-BC3F-7CE5CAF46A63}" type="presParOf" srcId="{0B4A58B3-C07F-4430-8D6F-9BC7DCD92369}" destId="{355B1FE8-F621-4B98-BFB2-2A9BACB0D5BD}" srcOrd="1" destOrd="0" presId="urn:microsoft.com/office/officeart/2005/8/layout/orgChart1"/>
    <dgm:cxn modelId="{96A54081-6250-4FC3-A201-1D108E0FAA4D}" type="presParOf" srcId="{21D66F7D-7465-463D-A062-06B73BCBF319}" destId="{19EE9388-FA46-4380-B74B-CE831B5FFA67}" srcOrd="1" destOrd="0" presId="urn:microsoft.com/office/officeart/2005/8/layout/orgChart1"/>
    <dgm:cxn modelId="{9D119129-937C-414F-9CBF-49753BDAA1CE}" type="presParOf" srcId="{19EE9388-FA46-4380-B74B-CE831B5FFA67}" destId="{FDAE1039-FEFB-4677-838C-E1C9D93B6CC5}" srcOrd="0" destOrd="0" presId="urn:microsoft.com/office/officeart/2005/8/layout/orgChart1"/>
    <dgm:cxn modelId="{D2D8D210-30FB-4B4A-ADAE-83FC4A8AC44E}" type="presParOf" srcId="{19EE9388-FA46-4380-B74B-CE831B5FFA67}" destId="{0F3901E3-5C24-4E61-9190-C08794A9BB41}" srcOrd="1" destOrd="0" presId="urn:microsoft.com/office/officeart/2005/8/layout/orgChart1"/>
    <dgm:cxn modelId="{659C5532-403B-4B0A-B90E-9A071A6CE330}" type="presParOf" srcId="{0F3901E3-5C24-4E61-9190-C08794A9BB41}" destId="{F89D0E76-D9A0-482F-BD9C-3235B71E7E18}" srcOrd="0" destOrd="0" presId="urn:microsoft.com/office/officeart/2005/8/layout/orgChart1"/>
    <dgm:cxn modelId="{D5EDFA9C-6165-40E0-9A32-C7F31BFA42B9}" type="presParOf" srcId="{F89D0E76-D9A0-482F-BD9C-3235B71E7E18}" destId="{48BDDB3B-DD1D-44B9-9ED8-3F7CFC81FE22}" srcOrd="0" destOrd="0" presId="urn:microsoft.com/office/officeart/2005/8/layout/orgChart1"/>
    <dgm:cxn modelId="{84CA85CB-2A5D-4E35-ABF9-561340F389FB}" type="presParOf" srcId="{F89D0E76-D9A0-482F-BD9C-3235B71E7E18}" destId="{E4A5513D-BB54-4330-9013-E862AB9067E4}" srcOrd="1" destOrd="0" presId="urn:microsoft.com/office/officeart/2005/8/layout/orgChart1"/>
    <dgm:cxn modelId="{1EB8E91E-4CA7-4E2C-8C58-1D1C9B7995F2}" type="presParOf" srcId="{0F3901E3-5C24-4E61-9190-C08794A9BB41}" destId="{E49A6DB8-A8D4-4541-9FD4-0D8F21B7E63E}" srcOrd="1" destOrd="0" presId="urn:microsoft.com/office/officeart/2005/8/layout/orgChart1"/>
    <dgm:cxn modelId="{2069D430-B190-407C-82EC-DFCD4EC2C0C4}" type="presParOf" srcId="{0F3901E3-5C24-4E61-9190-C08794A9BB41}" destId="{40C4B4DF-1E28-40DF-9D83-3DCF864E3643}" srcOrd="2" destOrd="0" presId="urn:microsoft.com/office/officeart/2005/8/layout/orgChart1"/>
    <dgm:cxn modelId="{39CB4217-D8AA-4300-A9CF-8CA5C90E69B0}" type="presParOf" srcId="{19EE9388-FA46-4380-B74B-CE831B5FFA67}" destId="{4C2C6A88-178B-453F-888B-069267C927CC}" srcOrd="2" destOrd="0" presId="urn:microsoft.com/office/officeart/2005/8/layout/orgChart1"/>
    <dgm:cxn modelId="{8F5FE20C-6D17-4AD4-ABD4-1CC2AA60D3F5}" type="presParOf" srcId="{19EE9388-FA46-4380-B74B-CE831B5FFA67}" destId="{5AC6EF26-617F-4626-9BE4-D43FAACDDEC0}" srcOrd="3" destOrd="0" presId="urn:microsoft.com/office/officeart/2005/8/layout/orgChart1"/>
    <dgm:cxn modelId="{500BA7D0-F9CD-4033-95BB-F93664892580}" type="presParOf" srcId="{5AC6EF26-617F-4626-9BE4-D43FAACDDEC0}" destId="{30A2AF2C-B06E-4895-930A-2CAE2A790085}" srcOrd="0" destOrd="0" presId="urn:microsoft.com/office/officeart/2005/8/layout/orgChart1"/>
    <dgm:cxn modelId="{D5486C6A-61EC-437F-B796-AD9FDEF4F366}" type="presParOf" srcId="{30A2AF2C-B06E-4895-930A-2CAE2A790085}" destId="{763BF7BC-CDB2-418B-AB83-EEEB884DDF22}" srcOrd="0" destOrd="0" presId="urn:microsoft.com/office/officeart/2005/8/layout/orgChart1"/>
    <dgm:cxn modelId="{9E8474EB-5245-466A-AE5F-144D5032655E}" type="presParOf" srcId="{30A2AF2C-B06E-4895-930A-2CAE2A790085}" destId="{29E1EC38-CBA0-4712-9989-5B58B21213C5}" srcOrd="1" destOrd="0" presId="urn:microsoft.com/office/officeart/2005/8/layout/orgChart1"/>
    <dgm:cxn modelId="{CCBA267D-0EFA-4936-A49E-66B62A893CCB}" type="presParOf" srcId="{5AC6EF26-617F-4626-9BE4-D43FAACDDEC0}" destId="{91FF59DE-703F-4638-A8A8-B75F37A94B7A}" srcOrd="1" destOrd="0" presId="urn:microsoft.com/office/officeart/2005/8/layout/orgChart1"/>
    <dgm:cxn modelId="{03A6F9BF-BB59-49EC-B19D-64A87FFD0340}" type="presParOf" srcId="{5AC6EF26-617F-4626-9BE4-D43FAACDDEC0}" destId="{7F1E4B32-8FCD-494E-B6C4-E18FAE738975}" srcOrd="2" destOrd="0" presId="urn:microsoft.com/office/officeart/2005/8/layout/orgChart1"/>
    <dgm:cxn modelId="{4CAF4037-4C9C-4045-B6C0-01798110EB8A}" type="presParOf" srcId="{19EE9388-FA46-4380-B74B-CE831B5FFA67}" destId="{8B6B3FB3-974C-4421-A20F-A88F16B40200}" srcOrd="4" destOrd="0" presId="urn:microsoft.com/office/officeart/2005/8/layout/orgChart1"/>
    <dgm:cxn modelId="{44D9E262-F2E6-445F-B29C-C2ADAEC93D78}" type="presParOf" srcId="{19EE9388-FA46-4380-B74B-CE831B5FFA67}" destId="{BF432D99-86FE-464E-B5DB-5814B770D402}" srcOrd="5" destOrd="0" presId="urn:microsoft.com/office/officeart/2005/8/layout/orgChart1"/>
    <dgm:cxn modelId="{50CE4AFC-9B66-40D4-8844-069082E43316}" type="presParOf" srcId="{BF432D99-86FE-464E-B5DB-5814B770D402}" destId="{4670D276-0E1B-45D7-B999-6FE9031C6083}" srcOrd="0" destOrd="0" presId="urn:microsoft.com/office/officeart/2005/8/layout/orgChart1"/>
    <dgm:cxn modelId="{138CC66B-865D-4443-8D76-DC3A563FC443}" type="presParOf" srcId="{4670D276-0E1B-45D7-B999-6FE9031C6083}" destId="{891E3492-BA79-42CF-B7E3-C00A73613621}" srcOrd="0" destOrd="0" presId="urn:microsoft.com/office/officeart/2005/8/layout/orgChart1"/>
    <dgm:cxn modelId="{3922FF88-5CEC-4872-8BD4-2020DD4855FC}" type="presParOf" srcId="{4670D276-0E1B-45D7-B999-6FE9031C6083}" destId="{B9AF3D05-C660-459C-8995-2DEB642D3360}" srcOrd="1" destOrd="0" presId="urn:microsoft.com/office/officeart/2005/8/layout/orgChart1"/>
    <dgm:cxn modelId="{85663456-35D3-40C8-9A9C-E454E750803D}" type="presParOf" srcId="{BF432D99-86FE-464E-B5DB-5814B770D402}" destId="{5D10057D-E965-4979-BB67-78259A739293}" srcOrd="1" destOrd="0" presId="urn:microsoft.com/office/officeart/2005/8/layout/orgChart1"/>
    <dgm:cxn modelId="{FB9B7646-943F-4FC0-9751-D91828A86E79}" type="presParOf" srcId="{BF432D99-86FE-464E-B5DB-5814B770D402}" destId="{D8DC5CB4-CEF0-4C14-8617-98B63F5B335E}" srcOrd="2" destOrd="0" presId="urn:microsoft.com/office/officeart/2005/8/layout/orgChart1"/>
    <dgm:cxn modelId="{80B1281B-9DBB-40F0-92E5-141E885A13E3}" type="presParOf" srcId="{19EE9388-FA46-4380-B74B-CE831B5FFA67}" destId="{98932BCD-3E4A-4E70-BFD8-B44213E4DDCD}" srcOrd="6" destOrd="0" presId="urn:microsoft.com/office/officeart/2005/8/layout/orgChart1"/>
    <dgm:cxn modelId="{48C23731-7CB5-49E3-A3FA-485E5CC90998}" type="presParOf" srcId="{19EE9388-FA46-4380-B74B-CE831B5FFA67}" destId="{E5FF531D-2CAE-4898-A8EE-3A1CBA63F0FB}" srcOrd="7" destOrd="0" presId="urn:microsoft.com/office/officeart/2005/8/layout/orgChart1"/>
    <dgm:cxn modelId="{8D83E032-F476-4468-B5D6-EA379B3F0338}" type="presParOf" srcId="{E5FF531D-2CAE-4898-A8EE-3A1CBA63F0FB}" destId="{C995C0EB-3F3F-4360-946A-C794DEE1E30B}" srcOrd="0" destOrd="0" presId="urn:microsoft.com/office/officeart/2005/8/layout/orgChart1"/>
    <dgm:cxn modelId="{CA0CD813-19CD-4B21-BBF3-0AE2A027253B}" type="presParOf" srcId="{C995C0EB-3F3F-4360-946A-C794DEE1E30B}" destId="{502A71FE-4193-4AB8-99F2-E367965AEF17}" srcOrd="0" destOrd="0" presId="urn:microsoft.com/office/officeart/2005/8/layout/orgChart1"/>
    <dgm:cxn modelId="{5B3D4695-4429-4A68-AF5A-FFEF36240904}" type="presParOf" srcId="{C995C0EB-3F3F-4360-946A-C794DEE1E30B}" destId="{D4C34A5F-81E8-41D4-9173-30E410BFE020}" srcOrd="1" destOrd="0" presId="urn:microsoft.com/office/officeart/2005/8/layout/orgChart1"/>
    <dgm:cxn modelId="{045933EF-27A0-4238-9C04-491921C0D25E}" type="presParOf" srcId="{E5FF531D-2CAE-4898-A8EE-3A1CBA63F0FB}" destId="{056F71C6-24C5-4EA3-BBAC-E07554FFD3D6}" srcOrd="1" destOrd="0" presId="urn:microsoft.com/office/officeart/2005/8/layout/orgChart1"/>
    <dgm:cxn modelId="{D6DD59DC-1B14-4C94-BD77-9CBC3EF5B3A2}" type="presParOf" srcId="{E5FF531D-2CAE-4898-A8EE-3A1CBA63F0FB}" destId="{769B17E3-E647-45A5-90DA-6481EE9C740B}" srcOrd="2" destOrd="0" presId="urn:microsoft.com/office/officeart/2005/8/layout/orgChart1"/>
    <dgm:cxn modelId="{9ED0978B-4415-4261-8A55-D10DB318E65A}" type="presParOf" srcId="{19EE9388-FA46-4380-B74B-CE831B5FFA67}" destId="{3D18B3AB-094E-4F33-BC0F-B1A9B245A2E6}" srcOrd="8" destOrd="0" presId="urn:microsoft.com/office/officeart/2005/8/layout/orgChart1"/>
    <dgm:cxn modelId="{202177F2-A92C-469D-9A59-D71F7209252F}" type="presParOf" srcId="{19EE9388-FA46-4380-B74B-CE831B5FFA67}" destId="{6ABFFAD8-4DD6-4A29-BDD0-3A042A1B1FD9}" srcOrd="9" destOrd="0" presId="urn:microsoft.com/office/officeart/2005/8/layout/orgChart1"/>
    <dgm:cxn modelId="{4145894E-7587-4D9B-BE49-A8165868FCB1}" type="presParOf" srcId="{6ABFFAD8-4DD6-4A29-BDD0-3A042A1B1FD9}" destId="{FB06555A-83C9-4535-B09B-E9B970F14612}" srcOrd="0" destOrd="0" presId="urn:microsoft.com/office/officeart/2005/8/layout/orgChart1"/>
    <dgm:cxn modelId="{4B6A8553-BF99-4AB3-A17C-F9F2F72F9813}" type="presParOf" srcId="{FB06555A-83C9-4535-B09B-E9B970F14612}" destId="{9D55A6A7-FBDA-41B3-B8BE-AC9061D5404B}" srcOrd="0" destOrd="0" presId="urn:microsoft.com/office/officeart/2005/8/layout/orgChart1"/>
    <dgm:cxn modelId="{A4CB5FC9-EE08-4ACC-B0E9-33BC8292D3A4}" type="presParOf" srcId="{FB06555A-83C9-4535-B09B-E9B970F14612}" destId="{C948F915-2A70-4735-B0B6-018599FD77E8}" srcOrd="1" destOrd="0" presId="urn:microsoft.com/office/officeart/2005/8/layout/orgChart1"/>
    <dgm:cxn modelId="{DEBF3408-7195-4CC6-9E3A-3AA8EBC3EC25}" type="presParOf" srcId="{6ABFFAD8-4DD6-4A29-BDD0-3A042A1B1FD9}" destId="{0D5260DD-3D47-4466-A09F-135CEB4CDE3A}" srcOrd="1" destOrd="0" presId="urn:microsoft.com/office/officeart/2005/8/layout/orgChart1"/>
    <dgm:cxn modelId="{A070B512-EC76-490A-80DC-AB716460F01F}" type="presParOf" srcId="{6ABFFAD8-4DD6-4A29-BDD0-3A042A1B1FD9}" destId="{850F0EE8-DA7A-4B67-964A-77272CAA8B16}" srcOrd="2" destOrd="0" presId="urn:microsoft.com/office/officeart/2005/8/layout/orgChart1"/>
    <dgm:cxn modelId="{E5F68CD2-9851-4870-84AD-851DE6E69BF7}" type="presParOf" srcId="{21D66F7D-7465-463D-A062-06B73BCBF319}" destId="{8E82AACB-B817-4F42-A694-06FFD32B9D91}" srcOrd="2" destOrd="0" presId="urn:microsoft.com/office/officeart/2005/8/layout/orgChart1"/>
    <dgm:cxn modelId="{C2786F7D-43F6-4565-BD41-950C4277D493}" type="presParOf" srcId="{8E82AACB-B817-4F42-A694-06FFD32B9D91}" destId="{88193BAA-54DB-4493-88CF-9E77AEDF79BF}" srcOrd="0" destOrd="0" presId="urn:microsoft.com/office/officeart/2005/8/layout/orgChart1"/>
    <dgm:cxn modelId="{25ACFE2B-7A1B-451F-909B-74CB774C6867}" type="presParOf" srcId="{8E82AACB-B817-4F42-A694-06FFD32B9D91}" destId="{7C5A1C79-E1DA-43E0-9E69-006F1B357ABB}" srcOrd="1" destOrd="0" presId="urn:microsoft.com/office/officeart/2005/8/layout/orgChart1"/>
    <dgm:cxn modelId="{9CEC1C4C-6507-4A0F-8E1F-A9CB5B7BE33B}" type="presParOf" srcId="{7C5A1C79-E1DA-43E0-9E69-006F1B357ABB}" destId="{7D60DEE5-306C-4041-A3B7-C5C119B78CD0}" srcOrd="0" destOrd="0" presId="urn:microsoft.com/office/officeart/2005/8/layout/orgChart1"/>
    <dgm:cxn modelId="{D99CDC3C-656F-4D35-891C-7F8DDBC2F1CC}" type="presParOf" srcId="{7D60DEE5-306C-4041-A3B7-C5C119B78CD0}" destId="{51EE7C63-DB16-4280-858A-73635B0011A4}" srcOrd="0" destOrd="0" presId="urn:microsoft.com/office/officeart/2005/8/layout/orgChart1"/>
    <dgm:cxn modelId="{07B801FC-2C6E-4155-9750-BD7137410227}" type="presParOf" srcId="{7D60DEE5-306C-4041-A3B7-C5C119B78CD0}" destId="{CA4626BF-FDA6-46E4-830F-F8F3E10C4415}" srcOrd="1" destOrd="0" presId="urn:microsoft.com/office/officeart/2005/8/layout/orgChart1"/>
    <dgm:cxn modelId="{1048E24C-165C-408A-AC21-F07A72031D68}" type="presParOf" srcId="{7C5A1C79-E1DA-43E0-9E69-006F1B357ABB}" destId="{B61F8D1A-3E8A-4DA4-AC07-EC2229A3F312}" srcOrd="1" destOrd="0" presId="urn:microsoft.com/office/officeart/2005/8/layout/orgChart1"/>
    <dgm:cxn modelId="{6481CF32-92CB-4EA0-919D-4794C4BD19E0}" type="presParOf" srcId="{7C5A1C79-E1DA-43E0-9E69-006F1B357ABB}" destId="{48BE6974-07CC-45D6-81ED-11346CDF874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0FFFB-8F31-493A-9A01-9E5DEAE9AE21}">
      <dsp:nvSpPr>
        <dsp:cNvPr id="0" name=""/>
        <dsp:cNvSpPr/>
      </dsp:nvSpPr>
      <dsp:spPr>
        <a:xfrm>
          <a:off x="7237225" y="5576444"/>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0D426-64F7-4524-8722-230DA1C53C5C}">
      <dsp:nvSpPr>
        <dsp:cNvPr id="0" name=""/>
        <dsp:cNvSpPr/>
      </dsp:nvSpPr>
      <dsp:spPr>
        <a:xfrm>
          <a:off x="4683754" y="5576444"/>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6B7EB1-FCD1-4240-B5CC-33588E449952}">
      <dsp:nvSpPr>
        <dsp:cNvPr id="0" name=""/>
        <dsp:cNvSpPr/>
      </dsp:nvSpPr>
      <dsp:spPr>
        <a:xfrm>
          <a:off x="2130283" y="3334680"/>
          <a:ext cx="425578" cy="2287484"/>
        </a:xfrm>
        <a:custGeom>
          <a:avLst/>
          <a:gdLst/>
          <a:ahLst/>
          <a:cxnLst/>
          <a:rect l="0" t="0" r="0" b="0"/>
          <a:pathLst>
            <a:path>
              <a:moveTo>
                <a:pt x="0" y="0"/>
              </a:moveTo>
              <a:lnTo>
                <a:pt x="212789" y="0"/>
              </a:lnTo>
              <a:lnTo>
                <a:pt x="212789" y="2287484"/>
              </a:lnTo>
              <a:lnTo>
                <a:pt x="425578" y="22874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1D622-B52F-47D2-97F7-583C91476A0D}">
      <dsp:nvSpPr>
        <dsp:cNvPr id="0" name=""/>
        <dsp:cNvSpPr/>
      </dsp:nvSpPr>
      <dsp:spPr>
        <a:xfrm>
          <a:off x="7237225" y="4661450"/>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13F90D-E180-4A19-A483-647A85A12D37}">
      <dsp:nvSpPr>
        <dsp:cNvPr id="0" name=""/>
        <dsp:cNvSpPr/>
      </dsp:nvSpPr>
      <dsp:spPr>
        <a:xfrm>
          <a:off x="4683754" y="4661450"/>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DCE53C-12A6-4C26-9580-A9E3696B0893}">
      <dsp:nvSpPr>
        <dsp:cNvPr id="0" name=""/>
        <dsp:cNvSpPr/>
      </dsp:nvSpPr>
      <dsp:spPr>
        <a:xfrm>
          <a:off x="2130283" y="3334680"/>
          <a:ext cx="425578" cy="1372490"/>
        </a:xfrm>
        <a:custGeom>
          <a:avLst/>
          <a:gdLst/>
          <a:ahLst/>
          <a:cxnLst/>
          <a:rect l="0" t="0" r="0" b="0"/>
          <a:pathLst>
            <a:path>
              <a:moveTo>
                <a:pt x="0" y="0"/>
              </a:moveTo>
              <a:lnTo>
                <a:pt x="212789" y="0"/>
              </a:lnTo>
              <a:lnTo>
                <a:pt x="212789" y="1372490"/>
              </a:lnTo>
              <a:lnTo>
                <a:pt x="425578" y="13724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19E7AB-DA72-429A-9FE9-4145B5A209A0}">
      <dsp:nvSpPr>
        <dsp:cNvPr id="0" name=""/>
        <dsp:cNvSpPr/>
      </dsp:nvSpPr>
      <dsp:spPr>
        <a:xfrm>
          <a:off x="7237225" y="3746456"/>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B67E50-2D43-430A-AE7E-E411F89B435B}">
      <dsp:nvSpPr>
        <dsp:cNvPr id="0" name=""/>
        <dsp:cNvSpPr/>
      </dsp:nvSpPr>
      <dsp:spPr>
        <a:xfrm>
          <a:off x="4683754" y="3746456"/>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EEC32B-4FDB-4C0D-9CB0-A774A38C4718}">
      <dsp:nvSpPr>
        <dsp:cNvPr id="0" name=""/>
        <dsp:cNvSpPr/>
      </dsp:nvSpPr>
      <dsp:spPr>
        <a:xfrm>
          <a:off x="2130283" y="3334680"/>
          <a:ext cx="425578" cy="457496"/>
        </a:xfrm>
        <a:custGeom>
          <a:avLst/>
          <a:gdLst/>
          <a:ahLst/>
          <a:cxnLst/>
          <a:rect l="0" t="0" r="0" b="0"/>
          <a:pathLst>
            <a:path>
              <a:moveTo>
                <a:pt x="0" y="0"/>
              </a:moveTo>
              <a:lnTo>
                <a:pt x="212789" y="0"/>
              </a:lnTo>
              <a:lnTo>
                <a:pt x="212789" y="457496"/>
              </a:lnTo>
              <a:lnTo>
                <a:pt x="425578" y="45749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F49253-B608-47FF-9669-3B5A1BDC19A0}">
      <dsp:nvSpPr>
        <dsp:cNvPr id="0" name=""/>
        <dsp:cNvSpPr/>
      </dsp:nvSpPr>
      <dsp:spPr>
        <a:xfrm>
          <a:off x="2130283" y="2877183"/>
          <a:ext cx="425578" cy="457496"/>
        </a:xfrm>
        <a:custGeom>
          <a:avLst/>
          <a:gdLst/>
          <a:ahLst/>
          <a:cxnLst/>
          <a:rect l="0" t="0" r="0" b="0"/>
          <a:pathLst>
            <a:path>
              <a:moveTo>
                <a:pt x="0" y="457496"/>
              </a:moveTo>
              <a:lnTo>
                <a:pt x="212789" y="457496"/>
              </a:lnTo>
              <a:lnTo>
                <a:pt x="212789" y="0"/>
              </a:lnTo>
              <a:lnTo>
                <a:pt x="4255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CA2907-BE2D-4DE9-AB1C-A06BCDFB8E6A}">
      <dsp:nvSpPr>
        <dsp:cNvPr id="0" name=""/>
        <dsp:cNvSpPr/>
      </dsp:nvSpPr>
      <dsp:spPr>
        <a:xfrm>
          <a:off x="7282145" y="2093803"/>
          <a:ext cx="363337" cy="91440"/>
        </a:xfrm>
        <a:custGeom>
          <a:avLst/>
          <a:gdLst/>
          <a:ahLst/>
          <a:cxnLst/>
          <a:rect l="0" t="0" r="0" b="0"/>
          <a:pathLst>
            <a:path>
              <a:moveTo>
                <a:pt x="0" y="45720"/>
              </a:moveTo>
              <a:lnTo>
                <a:pt x="363337"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EE7D7A-8795-4AE8-92B3-BA8B30FA5303}">
      <dsp:nvSpPr>
        <dsp:cNvPr id="0" name=""/>
        <dsp:cNvSpPr/>
      </dsp:nvSpPr>
      <dsp:spPr>
        <a:xfrm>
          <a:off x="4683754" y="1962189"/>
          <a:ext cx="470498" cy="177334"/>
        </a:xfrm>
        <a:custGeom>
          <a:avLst/>
          <a:gdLst/>
          <a:ahLst/>
          <a:cxnLst/>
          <a:rect l="0" t="0" r="0" b="0"/>
          <a:pathLst>
            <a:path>
              <a:moveTo>
                <a:pt x="0" y="0"/>
              </a:moveTo>
              <a:lnTo>
                <a:pt x="257709" y="0"/>
              </a:lnTo>
              <a:lnTo>
                <a:pt x="257709" y="177334"/>
              </a:lnTo>
              <a:lnTo>
                <a:pt x="470498" y="1773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736AAC-7B0A-41ED-B6A4-E29B085F3986}">
      <dsp:nvSpPr>
        <dsp:cNvPr id="0" name=""/>
        <dsp:cNvSpPr/>
      </dsp:nvSpPr>
      <dsp:spPr>
        <a:xfrm>
          <a:off x="2130283" y="1962189"/>
          <a:ext cx="425578" cy="1372490"/>
        </a:xfrm>
        <a:custGeom>
          <a:avLst/>
          <a:gdLst/>
          <a:ahLst/>
          <a:cxnLst/>
          <a:rect l="0" t="0" r="0" b="0"/>
          <a:pathLst>
            <a:path>
              <a:moveTo>
                <a:pt x="0" y="1372490"/>
              </a:moveTo>
              <a:lnTo>
                <a:pt x="212789" y="1372490"/>
              </a:lnTo>
              <a:lnTo>
                <a:pt x="212789" y="0"/>
              </a:lnTo>
              <a:lnTo>
                <a:pt x="4255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69063B-D01E-4465-BE2A-D4002DE1602A}">
      <dsp:nvSpPr>
        <dsp:cNvPr id="0" name=""/>
        <dsp:cNvSpPr/>
      </dsp:nvSpPr>
      <dsp:spPr>
        <a:xfrm>
          <a:off x="7237225" y="1001475"/>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55D99-7175-474D-B6C6-E5440A6443CE}">
      <dsp:nvSpPr>
        <dsp:cNvPr id="0" name=""/>
        <dsp:cNvSpPr/>
      </dsp:nvSpPr>
      <dsp:spPr>
        <a:xfrm>
          <a:off x="4683754" y="1001475"/>
          <a:ext cx="425578" cy="91440"/>
        </a:xfrm>
        <a:custGeom>
          <a:avLst/>
          <a:gdLst/>
          <a:ahLst/>
          <a:cxnLst/>
          <a:rect l="0" t="0" r="0" b="0"/>
          <a:pathLst>
            <a:path>
              <a:moveTo>
                <a:pt x="0" y="45720"/>
              </a:moveTo>
              <a:lnTo>
                <a:pt x="42557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525EC1-39B4-450B-9429-62A433D3C410}">
      <dsp:nvSpPr>
        <dsp:cNvPr id="0" name=""/>
        <dsp:cNvSpPr/>
      </dsp:nvSpPr>
      <dsp:spPr>
        <a:xfrm>
          <a:off x="2130283" y="1047195"/>
          <a:ext cx="425578" cy="2287484"/>
        </a:xfrm>
        <a:custGeom>
          <a:avLst/>
          <a:gdLst/>
          <a:ahLst/>
          <a:cxnLst/>
          <a:rect l="0" t="0" r="0" b="0"/>
          <a:pathLst>
            <a:path>
              <a:moveTo>
                <a:pt x="0" y="2287484"/>
              </a:moveTo>
              <a:lnTo>
                <a:pt x="212789" y="2287484"/>
              </a:lnTo>
              <a:lnTo>
                <a:pt x="212789" y="0"/>
              </a:lnTo>
              <a:lnTo>
                <a:pt x="42557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C81908-9271-4FE6-8E0B-E49ADB84BA82}">
      <dsp:nvSpPr>
        <dsp:cNvPr id="0" name=""/>
        <dsp:cNvSpPr/>
      </dsp:nvSpPr>
      <dsp:spPr>
        <a:xfrm>
          <a:off x="2390" y="3010176"/>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20 Credit unit</a:t>
          </a:r>
          <a:endParaRPr lang="en-US" sz="1600" kern="1200" dirty="0">
            <a:solidFill>
              <a:schemeClr val="tx1"/>
            </a:solidFill>
          </a:endParaRPr>
        </a:p>
      </dsp:txBody>
      <dsp:txXfrm>
        <a:off x="2390" y="3010176"/>
        <a:ext cx="2127892" cy="649007"/>
      </dsp:txXfrm>
    </dsp:sp>
    <dsp:sp modelId="{354D255C-C906-46C5-9CD8-25B1E68AF1DB}">
      <dsp:nvSpPr>
        <dsp:cNvPr id="0" name=""/>
        <dsp:cNvSpPr/>
      </dsp:nvSpPr>
      <dsp:spPr>
        <a:xfrm>
          <a:off x="2555862" y="722691"/>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1. DNA</a:t>
          </a:r>
          <a:endParaRPr lang="en-US" sz="1600" kern="1200" dirty="0">
            <a:solidFill>
              <a:schemeClr val="tx1"/>
            </a:solidFill>
          </a:endParaRPr>
        </a:p>
      </dsp:txBody>
      <dsp:txXfrm>
        <a:off x="2555862" y="722691"/>
        <a:ext cx="2127892" cy="649007"/>
      </dsp:txXfrm>
    </dsp:sp>
    <dsp:sp modelId="{52D68011-8D66-4655-A8D9-A1FF2EB7A476}">
      <dsp:nvSpPr>
        <dsp:cNvPr id="0" name=""/>
        <dsp:cNvSpPr/>
      </dsp:nvSpPr>
      <dsp:spPr>
        <a:xfrm>
          <a:off x="5109333" y="722691"/>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 (formative practice only)</a:t>
          </a:r>
          <a:endParaRPr lang="en-US" sz="1600" kern="1200" dirty="0">
            <a:solidFill>
              <a:schemeClr val="tx1"/>
            </a:solidFill>
          </a:endParaRPr>
        </a:p>
      </dsp:txBody>
      <dsp:txXfrm>
        <a:off x="5109333" y="722691"/>
        <a:ext cx="2127892" cy="649007"/>
      </dsp:txXfrm>
    </dsp:sp>
    <dsp:sp modelId="{15863444-BD5A-465F-A87C-EB333F132186}">
      <dsp:nvSpPr>
        <dsp:cNvPr id="0" name=""/>
        <dsp:cNvSpPr/>
      </dsp:nvSpPr>
      <dsp:spPr>
        <a:xfrm>
          <a:off x="7662804" y="722691"/>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 only</a:t>
          </a:r>
          <a:endParaRPr lang="en-US" sz="1600" kern="1200" dirty="0">
            <a:solidFill>
              <a:schemeClr val="tx1"/>
            </a:solidFill>
          </a:endParaRPr>
        </a:p>
      </dsp:txBody>
      <dsp:txXfrm>
        <a:off x="7662804" y="722691"/>
        <a:ext cx="2127892" cy="649007"/>
      </dsp:txXfrm>
    </dsp:sp>
    <dsp:sp modelId="{D271A41B-7917-422C-B80E-A5991FE4BFD9}">
      <dsp:nvSpPr>
        <dsp:cNvPr id="0" name=""/>
        <dsp:cNvSpPr/>
      </dsp:nvSpPr>
      <dsp:spPr>
        <a:xfrm>
          <a:off x="2555862" y="1637685"/>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2. Stem Cells</a:t>
          </a:r>
          <a:endParaRPr lang="en-US" sz="1600" kern="1200" dirty="0">
            <a:solidFill>
              <a:schemeClr val="tx1"/>
            </a:solidFill>
          </a:endParaRPr>
        </a:p>
      </dsp:txBody>
      <dsp:txXfrm>
        <a:off x="2555862" y="1637685"/>
        <a:ext cx="2127892" cy="649007"/>
      </dsp:txXfrm>
    </dsp:sp>
    <dsp:sp modelId="{E2484DEB-7C2F-4208-81EB-754644A26B70}">
      <dsp:nvSpPr>
        <dsp:cNvPr id="0" name=""/>
        <dsp:cNvSpPr/>
      </dsp:nvSpPr>
      <dsp:spPr>
        <a:xfrm>
          <a:off x="5154253" y="1815020"/>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dsp:txBody>
      <dsp:txXfrm>
        <a:off x="5154253" y="1815020"/>
        <a:ext cx="2127892" cy="649007"/>
      </dsp:txXfrm>
    </dsp:sp>
    <dsp:sp modelId="{23B99CCF-60BB-49F1-981E-E34CD320860E}">
      <dsp:nvSpPr>
        <dsp:cNvPr id="0" name=""/>
        <dsp:cNvSpPr/>
      </dsp:nvSpPr>
      <dsp:spPr>
        <a:xfrm>
          <a:off x="7645483" y="1815020"/>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a:t>
          </a:r>
          <a:endParaRPr lang="en-US" sz="1600" kern="1200" dirty="0">
            <a:solidFill>
              <a:schemeClr val="tx1"/>
            </a:solidFill>
          </a:endParaRPr>
        </a:p>
      </dsp:txBody>
      <dsp:txXfrm>
        <a:off x="7645483" y="1815020"/>
        <a:ext cx="2127892" cy="649007"/>
      </dsp:txXfrm>
    </dsp:sp>
    <dsp:sp modelId="{BE0DBEB4-558C-410E-A6B1-FD4AEB5D20D0}">
      <dsp:nvSpPr>
        <dsp:cNvPr id="0" name=""/>
        <dsp:cNvSpPr/>
      </dsp:nvSpPr>
      <dsp:spPr>
        <a:xfrm>
          <a:off x="2555862" y="2552679"/>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3. Precision Medicine</a:t>
          </a:r>
          <a:endParaRPr lang="en-US" sz="1600" kern="1200" dirty="0">
            <a:solidFill>
              <a:schemeClr val="tx1"/>
            </a:solidFill>
          </a:endParaRPr>
        </a:p>
      </dsp:txBody>
      <dsp:txXfrm>
        <a:off x="2555862" y="2552679"/>
        <a:ext cx="2127892" cy="649007"/>
      </dsp:txXfrm>
    </dsp:sp>
    <dsp:sp modelId="{C212FC81-2FBB-4C89-8565-B61C78EA69E2}">
      <dsp:nvSpPr>
        <dsp:cNvPr id="0" name=""/>
        <dsp:cNvSpPr/>
      </dsp:nvSpPr>
      <dsp:spPr>
        <a:xfrm>
          <a:off x="2555862" y="3467673"/>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4. Microbes</a:t>
          </a:r>
          <a:endParaRPr lang="en-US" sz="1600" kern="1200" dirty="0">
            <a:solidFill>
              <a:schemeClr val="tx1"/>
            </a:solidFill>
          </a:endParaRPr>
        </a:p>
      </dsp:txBody>
      <dsp:txXfrm>
        <a:off x="2555862" y="3467673"/>
        <a:ext cx="2127892" cy="649007"/>
      </dsp:txXfrm>
    </dsp:sp>
    <dsp:sp modelId="{8FF86EB2-AFC4-4485-B804-43D0559EA07F}">
      <dsp:nvSpPr>
        <dsp:cNvPr id="0" name=""/>
        <dsp:cNvSpPr/>
      </dsp:nvSpPr>
      <dsp:spPr>
        <a:xfrm>
          <a:off x="5109333" y="3467673"/>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dsp:txBody>
      <dsp:txXfrm>
        <a:off x="5109333" y="3467673"/>
        <a:ext cx="2127892" cy="649007"/>
      </dsp:txXfrm>
    </dsp:sp>
    <dsp:sp modelId="{62BB1AA9-C810-446F-AFB2-81561D65EE5E}">
      <dsp:nvSpPr>
        <dsp:cNvPr id="0" name=""/>
        <dsp:cNvSpPr/>
      </dsp:nvSpPr>
      <dsp:spPr>
        <a:xfrm>
          <a:off x="7662804" y="3467673"/>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a:t>
          </a:r>
          <a:endParaRPr lang="en-US" sz="1600" kern="1200" dirty="0">
            <a:solidFill>
              <a:schemeClr val="tx1"/>
            </a:solidFill>
          </a:endParaRPr>
        </a:p>
      </dsp:txBody>
      <dsp:txXfrm>
        <a:off x="7662804" y="3467673"/>
        <a:ext cx="2127892" cy="649007"/>
      </dsp:txXfrm>
    </dsp:sp>
    <dsp:sp modelId="{50BF0F4E-3C5B-4167-8E24-CA31D94ABC30}">
      <dsp:nvSpPr>
        <dsp:cNvPr id="0" name=""/>
        <dsp:cNvSpPr/>
      </dsp:nvSpPr>
      <dsp:spPr>
        <a:xfrm>
          <a:off x="2555862" y="4382667"/>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5. Brain</a:t>
          </a:r>
          <a:endParaRPr lang="en-US" sz="1600" kern="1200" dirty="0">
            <a:solidFill>
              <a:schemeClr val="tx1"/>
            </a:solidFill>
          </a:endParaRPr>
        </a:p>
      </dsp:txBody>
      <dsp:txXfrm>
        <a:off x="2555862" y="4382667"/>
        <a:ext cx="2127892" cy="649007"/>
      </dsp:txXfrm>
    </dsp:sp>
    <dsp:sp modelId="{A043DDBB-C42D-4636-8214-581C7CA23612}">
      <dsp:nvSpPr>
        <dsp:cNvPr id="0" name=""/>
        <dsp:cNvSpPr/>
      </dsp:nvSpPr>
      <dsp:spPr>
        <a:xfrm>
          <a:off x="5109333" y="4382667"/>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dsp:txBody>
      <dsp:txXfrm>
        <a:off x="5109333" y="4382667"/>
        <a:ext cx="2127892" cy="649007"/>
      </dsp:txXfrm>
    </dsp:sp>
    <dsp:sp modelId="{6736EB3A-A8F8-4C81-8D75-8BE1E5D178B2}">
      <dsp:nvSpPr>
        <dsp:cNvPr id="0" name=""/>
        <dsp:cNvSpPr/>
      </dsp:nvSpPr>
      <dsp:spPr>
        <a:xfrm>
          <a:off x="7662804" y="4382667"/>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‘b’</a:t>
          </a:r>
          <a:endParaRPr lang="en-US" sz="1600" kern="1200" dirty="0">
            <a:solidFill>
              <a:schemeClr val="tx1"/>
            </a:solidFill>
          </a:endParaRPr>
        </a:p>
      </dsp:txBody>
      <dsp:txXfrm>
        <a:off x="7662804" y="4382667"/>
        <a:ext cx="2127892" cy="649007"/>
      </dsp:txXfrm>
    </dsp:sp>
    <dsp:sp modelId="{4D7B9340-80D3-42A1-ABAB-5620972800FB}">
      <dsp:nvSpPr>
        <dsp:cNvPr id="0" name=""/>
        <dsp:cNvSpPr/>
      </dsp:nvSpPr>
      <dsp:spPr>
        <a:xfrm>
          <a:off x="2555862" y="5297660"/>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6. Conservation</a:t>
          </a:r>
          <a:endParaRPr lang="en-US" sz="1600" kern="1200" dirty="0">
            <a:solidFill>
              <a:schemeClr val="tx1"/>
            </a:solidFill>
          </a:endParaRPr>
        </a:p>
      </dsp:txBody>
      <dsp:txXfrm>
        <a:off x="2555862" y="5297660"/>
        <a:ext cx="2127892" cy="649007"/>
      </dsp:txXfrm>
    </dsp:sp>
    <dsp:sp modelId="{3A808059-1A4A-4CA9-B0FC-B4417CC15E73}">
      <dsp:nvSpPr>
        <dsp:cNvPr id="0" name=""/>
        <dsp:cNvSpPr/>
      </dsp:nvSpPr>
      <dsp:spPr>
        <a:xfrm>
          <a:off x="5109333" y="5297660"/>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dsp:txBody>
      <dsp:txXfrm>
        <a:off x="5109333" y="5297660"/>
        <a:ext cx="2127892" cy="649007"/>
      </dsp:txXfrm>
    </dsp:sp>
    <dsp:sp modelId="{03806217-19A3-4619-8925-A6A14A9AAA92}">
      <dsp:nvSpPr>
        <dsp:cNvPr id="0" name=""/>
        <dsp:cNvSpPr/>
      </dsp:nvSpPr>
      <dsp:spPr>
        <a:xfrm>
          <a:off x="7662804" y="5297660"/>
          <a:ext cx="2127892" cy="6490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‘c’</a:t>
          </a:r>
          <a:endParaRPr lang="en-US" sz="1600" kern="1200" dirty="0">
            <a:solidFill>
              <a:schemeClr val="tx1"/>
            </a:solidFill>
          </a:endParaRPr>
        </a:p>
      </dsp:txBody>
      <dsp:txXfrm>
        <a:off x="7662804" y="5297660"/>
        <a:ext cx="2127892" cy="649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C0FFFB-8F31-493A-9A01-9E5DEAE9AE21}">
      <dsp:nvSpPr>
        <dsp:cNvPr id="0" name=""/>
        <dsp:cNvSpPr/>
      </dsp:nvSpPr>
      <dsp:spPr>
        <a:xfrm>
          <a:off x="7769374" y="5564622"/>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30D426-64F7-4524-8722-230DA1C53C5C}">
      <dsp:nvSpPr>
        <dsp:cNvPr id="0" name=""/>
        <dsp:cNvSpPr/>
      </dsp:nvSpPr>
      <dsp:spPr>
        <a:xfrm>
          <a:off x="5028148" y="5564622"/>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6B7EB1-FCD1-4240-B5CC-33588E449952}">
      <dsp:nvSpPr>
        <dsp:cNvPr id="0" name=""/>
        <dsp:cNvSpPr/>
      </dsp:nvSpPr>
      <dsp:spPr>
        <a:xfrm>
          <a:off x="2286922" y="3154660"/>
          <a:ext cx="456871" cy="2455682"/>
        </a:xfrm>
        <a:custGeom>
          <a:avLst/>
          <a:gdLst/>
          <a:ahLst/>
          <a:cxnLst/>
          <a:rect l="0" t="0" r="0" b="0"/>
          <a:pathLst>
            <a:path>
              <a:moveTo>
                <a:pt x="0" y="0"/>
              </a:moveTo>
              <a:lnTo>
                <a:pt x="228435" y="0"/>
              </a:lnTo>
              <a:lnTo>
                <a:pt x="228435" y="2455682"/>
              </a:lnTo>
              <a:lnTo>
                <a:pt x="456871" y="245568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21D622-B52F-47D2-97F7-583C91476A0D}">
      <dsp:nvSpPr>
        <dsp:cNvPr id="0" name=""/>
        <dsp:cNvSpPr/>
      </dsp:nvSpPr>
      <dsp:spPr>
        <a:xfrm>
          <a:off x="7769374" y="4582349"/>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13F90D-E180-4A19-A483-647A85A12D37}">
      <dsp:nvSpPr>
        <dsp:cNvPr id="0" name=""/>
        <dsp:cNvSpPr/>
      </dsp:nvSpPr>
      <dsp:spPr>
        <a:xfrm>
          <a:off x="5028148" y="4582349"/>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DCE53C-12A6-4C26-9580-A9E3696B0893}">
      <dsp:nvSpPr>
        <dsp:cNvPr id="0" name=""/>
        <dsp:cNvSpPr/>
      </dsp:nvSpPr>
      <dsp:spPr>
        <a:xfrm>
          <a:off x="2286922" y="3154660"/>
          <a:ext cx="456871" cy="1473409"/>
        </a:xfrm>
        <a:custGeom>
          <a:avLst/>
          <a:gdLst/>
          <a:ahLst/>
          <a:cxnLst/>
          <a:rect l="0" t="0" r="0" b="0"/>
          <a:pathLst>
            <a:path>
              <a:moveTo>
                <a:pt x="0" y="0"/>
              </a:moveTo>
              <a:lnTo>
                <a:pt x="228435" y="0"/>
              </a:lnTo>
              <a:lnTo>
                <a:pt x="228435" y="1473409"/>
              </a:lnTo>
              <a:lnTo>
                <a:pt x="456871" y="14734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EEC32B-4FDB-4C0D-9CB0-A774A38C4718}">
      <dsp:nvSpPr>
        <dsp:cNvPr id="0" name=""/>
        <dsp:cNvSpPr/>
      </dsp:nvSpPr>
      <dsp:spPr>
        <a:xfrm>
          <a:off x="2286922" y="3154660"/>
          <a:ext cx="456871" cy="491136"/>
        </a:xfrm>
        <a:custGeom>
          <a:avLst/>
          <a:gdLst/>
          <a:ahLst/>
          <a:cxnLst/>
          <a:rect l="0" t="0" r="0" b="0"/>
          <a:pathLst>
            <a:path>
              <a:moveTo>
                <a:pt x="0" y="0"/>
              </a:moveTo>
              <a:lnTo>
                <a:pt x="228435" y="0"/>
              </a:lnTo>
              <a:lnTo>
                <a:pt x="228435" y="491136"/>
              </a:lnTo>
              <a:lnTo>
                <a:pt x="456871" y="4911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05352D-5A4C-4B23-B0BE-07ADEA745D1B}">
      <dsp:nvSpPr>
        <dsp:cNvPr id="0" name=""/>
        <dsp:cNvSpPr/>
      </dsp:nvSpPr>
      <dsp:spPr>
        <a:xfrm>
          <a:off x="7725378" y="2655893"/>
          <a:ext cx="482273" cy="91440"/>
        </a:xfrm>
        <a:custGeom>
          <a:avLst/>
          <a:gdLst/>
          <a:ahLst/>
          <a:cxnLst/>
          <a:rect l="0" t="0" r="0" b="0"/>
          <a:pathLst>
            <a:path>
              <a:moveTo>
                <a:pt x="0" y="45720"/>
              </a:moveTo>
              <a:lnTo>
                <a:pt x="482273"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133237-D29D-420A-9258-19EF4B867C2B}">
      <dsp:nvSpPr>
        <dsp:cNvPr id="0" name=""/>
        <dsp:cNvSpPr/>
      </dsp:nvSpPr>
      <dsp:spPr>
        <a:xfrm>
          <a:off x="5028148" y="2617803"/>
          <a:ext cx="412874" cy="91440"/>
        </a:xfrm>
        <a:custGeom>
          <a:avLst/>
          <a:gdLst/>
          <a:ahLst/>
          <a:cxnLst/>
          <a:rect l="0" t="0" r="0" b="0"/>
          <a:pathLst>
            <a:path>
              <a:moveTo>
                <a:pt x="0" y="45720"/>
              </a:moveTo>
              <a:lnTo>
                <a:pt x="184438" y="45720"/>
              </a:lnTo>
              <a:lnTo>
                <a:pt x="184438" y="83810"/>
              </a:lnTo>
              <a:lnTo>
                <a:pt x="412874" y="838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F49253-B608-47FF-9669-3B5A1BDC19A0}">
      <dsp:nvSpPr>
        <dsp:cNvPr id="0" name=""/>
        <dsp:cNvSpPr/>
      </dsp:nvSpPr>
      <dsp:spPr>
        <a:xfrm>
          <a:off x="2286922" y="2663523"/>
          <a:ext cx="456871" cy="491136"/>
        </a:xfrm>
        <a:custGeom>
          <a:avLst/>
          <a:gdLst/>
          <a:ahLst/>
          <a:cxnLst/>
          <a:rect l="0" t="0" r="0" b="0"/>
          <a:pathLst>
            <a:path>
              <a:moveTo>
                <a:pt x="0" y="491136"/>
              </a:moveTo>
              <a:lnTo>
                <a:pt x="228435" y="491136"/>
              </a:lnTo>
              <a:lnTo>
                <a:pt x="228435" y="0"/>
              </a:lnTo>
              <a:lnTo>
                <a:pt x="45687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CA2907-BE2D-4DE9-AB1C-A06BCDFB8E6A}">
      <dsp:nvSpPr>
        <dsp:cNvPr id="0" name=""/>
        <dsp:cNvSpPr/>
      </dsp:nvSpPr>
      <dsp:spPr>
        <a:xfrm>
          <a:off x="7756970" y="1787431"/>
          <a:ext cx="450680" cy="91440"/>
        </a:xfrm>
        <a:custGeom>
          <a:avLst/>
          <a:gdLst/>
          <a:ahLst/>
          <a:cxnLst/>
          <a:rect l="0" t="0" r="0" b="0"/>
          <a:pathLst>
            <a:path>
              <a:moveTo>
                <a:pt x="0" y="45720"/>
              </a:moveTo>
              <a:lnTo>
                <a:pt x="222244" y="45720"/>
              </a:lnTo>
              <a:lnTo>
                <a:pt x="222244" y="84193"/>
              </a:lnTo>
              <a:lnTo>
                <a:pt x="450680" y="8419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EE7D7A-8795-4AE8-92B3-BA8B30FA5303}">
      <dsp:nvSpPr>
        <dsp:cNvPr id="0" name=""/>
        <dsp:cNvSpPr/>
      </dsp:nvSpPr>
      <dsp:spPr>
        <a:xfrm>
          <a:off x="5028148" y="1681250"/>
          <a:ext cx="444467" cy="151900"/>
        </a:xfrm>
        <a:custGeom>
          <a:avLst/>
          <a:gdLst/>
          <a:ahLst/>
          <a:cxnLst/>
          <a:rect l="0" t="0" r="0" b="0"/>
          <a:pathLst>
            <a:path>
              <a:moveTo>
                <a:pt x="0" y="0"/>
              </a:moveTo>
              <a:lnTo>
                <a:pt x="216031" y="0"/>
              </a:lnTo>
              <a:lnTo>
                <a:pt x="216031" y="151900"/>
              </a:lnTo>
              <a:lnTo>
                <a:pt x="444467" y="15190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736AAC-7B0A-41ED-B6A4-E29B085F3986}">
      <dsp:nvSpPr>
        <dsp:cNvPr id="0" name=""/>
        <dsp:cNvSpPr/>
      </dsp:nvSpPr>
      <dsp:spPr>
        <a:xfrm>
          <a:off x="2286922" y="1681250"/>
          <a:ext cx="456871" cy="1473409"/>
        </a:xfrm>
        <a:custGeom>
          <a:avLst/>
          <a:gdLst/>
          <a:ahLst/>
          <a:cxnLst/>
          <a:rect l="0" t="0" r="0" b="0"/>
          <a:pathLst>
            <a:path>
              <a:moveTo>
                <a:pt x="0" y="1473409"/>
              </a:moveTo>
              <a:lnTo>
                <a:pt x="228435" y="1473409"/>
              </a:lnTo>
              <a:lnTo>
                <a:pt x="228435" y="0"/>
              </a:lnTo>
              <a:lnTo>
                <a:pt x="45687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69063B-D01E-4465-BE2A-D4002DE1602A}">
      <dsp:nvSpPr>
        <dsp:cNvPr id="0" name=""/>
        <dsp:cNvSpPr/>
      </dsp:nvSpPr>
      <dsp:spPr>
        <a:xfrm>
          <a:off x="7769374" y="653257"/>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55D99-7175-474D-B6C6-E5440A6443CE}">
      <dsp:nvSpPr>
        <dsp:cNvPr id="0" name=""/>
        <dsp:cNvSpPr/>
      </dsp:nvSpPr>
      <dsp:spPr>
        <a:xfrm>
          <a:off x="5028148" y="653257"/>
          <a:ext cx="456871" cy="91440"/>
        </a:xfrm>
        <a:custGeom>
          <a:avLst/>
          <a:gdLst/>
          <a:ahLst/>
          <a:cxnLst/>
          <a:rect l="0" t="0" r="0" b="0"/>
          <a:pathLst>
            <a:path>
              <a:moveTo>
                <a:pt x="0" y="45720"/>
              </a:moveTo>
              <a:lnTo>
                <a:pt x="45687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525EC1-39B4-450B-9429-62A433D3C410}">
      <dsp:nvSpPr>
        <dsp:cNvPr id="0" name=""/>
        <dsp:cNvSpPr/>
      </dsp:nvSpPr>
      <dsp:spPr>
        <a:xfrm>
          <a:off x="2286922" y="698977"/>
          <a:ext cx="456871" cy="2455682"/>
        </a:xfrm>
        <a:custGeom>
          <a:avLst/>
          <a:gdLst/>
          <a:ahLst/>
          <a:cxnLst/>
          <a:rect l="0" t="0" r="0" b="0"/>
          <a:pathLst>
            <a:path>
              <a:moveTo>
                <a:pt x="0" y="2455682"/>
              </a:moveTo>
              <a:lnTo>
                <a:pt x="228435" y="2455682"/>
              </a:lnTo>
              <a:lnTo>
                <a:pt x="228435" y="0"/>
              </a:lnTo>
              <a:lnTo>
                <a:pt x="45687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C81908-9271-4FE6-8E0B-E49ADB84BA82}">
      <dsp:nvSpPr>
        <dsp:cNvPr id="0" name=""/>
        <dsp:cNvSpPr/>
      </dsp:nvSpPr>
      <dsp:spPr>
        <a:xfrm>
          <a:off x="2566" y="2806295"/>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20 Credit unit</a:t>
          </a:r>
          <a:endParaRPr lang="en-US" sz="1700" kern="1200" dirty="0">
            <a:solidFill>
              <a:schemeClr val="tx1"/>
            </a:solidFill>
          </a:endParaRPr>
        </a:p>
      </dsp:txBody>
      <dsp:txXfrm>
        <a:off x="2566" y="2806295"/>
        <a:ext cx="2284355" cy="696728"/>
      </dsp:txXfrm>
    </dsp:sp>
    <dsp:sp modelId="{354D255C-C906-46C5-9CD8-25B1E68AF1DB}">
      <dsp:nvSpPr>
        <dsp:cNvPr id="0" name=""/>
        <dsp:cNvSpPr/>
      </dsp:nvSpPr>
      <dsp:spPr>
        <a:xfrm>
          <a:off x="2743793" y="350613"/>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1. DNA</a:t>
          </a:r>
          <a:endParaRPr lang="en-US" sz="1700" kern="1200" dirty="0">
            <a:solidFill>
              <a:schemeClr val="tx1"/>
            </a:solidFill>
          </a:endParaRPr>
        </a:p>
      </dsp:txBody>
      <dsp:txXfrm>
        <a:off x="2743793" y="350613"/>
        <a:ext cx="2284355" cy="696728"/>
      </dsp:txXfrm>
    </dsp:sp>
    <dsp:sp modelId="{52D68011-8D66-4655-A8D9-A1FF2EB7A476}">
      <dsp:nvSpPr>
        <dsp:cNvPr id="0" name=""/>
        <dsp:cNvSpPr/>
      </dsp:nvSpPr>
      <dsp:spPr>
        <a:xfrm>
          <a:off x="5485019" y="350613"/>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Coursework (formative practice only)</a:t>
          </a:r>
          <a:endParaRPr lang="en-US" sz="1700" kern="1200" dirty="0">
            <a:solidFill>
              <a:schemeClr val="tx1"/>
            </a:solidFill>
          </a:endParaRPr>
        </a:p>
      </dsp:txBody>
      <dsp:txXfrm>
        <a:off x="5485019" y="350613"/>
        <a:ext cx="2284355" cy="696728"/>
      </dsp:txXfrm>
    </dsp:sp>
    <dsp:sp modelId="{15863444-BD5A-465F-A87C-EB333F132186}">
      <dsp:nvSpPr>
        <dsp:cNvPr id="0" name=""/>
        <dsp:cNvSpPr/>
      </dsp:nvSpPr>
      <dsp:spPr>
        <a:xfrm>
          <a:off x="8226245" y="350613"/>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Type ‘a’ only</a:t>
          </a:r>
          <a:endParaRPr lang="en-US" sz="1700" kern="1200" dirty="0">
            <a:solidFill>
              <a:schemeClr val="tx1"/>
            </a:solidFill>
          </a:endParaRPr>
        </a:p>
      </dsp:txBody>
      <dsp:txXfrm>
        <a:off x="8226245" y="350613"/>
        <a:ext cx="2284355" cy="696728"/>
      </dsp:txXfrm>
    </dsp:sp>
    <dsp:sp modelId="{D271A41B-7917-422C-B80E-A5991FE4BFD9}">
      <dsp:nvSpPr>
        <dsp:cNvPr id="0" name=""/>
        <dsp:cNvSpPr/>
      </dsp:nvSpPr>
      <dsp:spPr>
        <a:xfrm>
          <a:off x="2743793" y="1332886"/>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2. Stem Cells</a:t>
          </a:r>
          <a:endParaRPr lang="en-US" sz="1700" kern="1200" dirty="0">
            <a:solidFill>
              <a:schemeClr val="tx1"/>
            </a:solidFill>
          </a:endParaRPr>
        </a:p>
      </dsp:txBody>
      <dsp:txXfrm>
        <a:off x="2743793" y="1332886"/>
        <a:ext cx="2284355" cy="696728"/>
      </dsp:txXfrm>
    </dsp:sp>
    <dsp:sp modelId="{E2484DEB-7C2F-4208-81EB-754644A26B70}">
      <dsp:nvSpPr>
        <dsp:cNvPr id="0" name=""/>
        <dsp:cNvSpPr/>
      </dsp:nvSpPr>
      <dsp:spPr>
        <a:xfrm>
          <a:off x="5472615" y="1484787"/>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Coursework</a:t>
          </a:r>
          <a:endParaRPr lang="en-US" sz="1700" kern="1200" dirty="0">
            <a:solidFill>
              <a:schemeClr val="tx1"/>
            </a:solidFill>
          </a:endParaRPr>
        </a:p>
      </dsp:txBody>
      <dsp:txXfrm>
        <a:off x="5472615" y="1484787"/>
        <a:ext cx="2284355" cy="696728"/>
      </dsp:txXfrm>
    </dsp:sp>
    <dsp:sp modelId="{23B99CCF-60BB-49F1-981E-E34CD320860E}">
      <dsp:nvSpPr>
        <dsp:cNvPr id="0" name=""/>
        <dsp:cNvSpPr/>
      </dsp:nvSpPr>
      <dsp:spPr>
        <a:xfrm>
          <a:off x="8207651" y="1523260"/>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Type ‘b’</a:t>
          </a:r>
          <a:endParaRPr lang="en-US" sz="1700" kern="1200" dirty="0">
            <a:solidFill>
              <a:schemeClr val="tx1"/>
            </a:solidFill>
          </a:endParaRPr>
        </a:p>
      </dsp:txBody>
      <dsp:txXfrm>
        <a:off x="8207651" y="1523260"/>
        <a:ext cx="2284355" cy="696728"/>
      </dsp:txXfrm>
    </dsp:sp>
    <dsp:sp modelId="{BE0DBEB4-558C-410E-A6B1-FD4AEB5D20D0}">
      <dsp:nvSpPr>
        <dsp:cNvPr id="0" name=""/>
        <dsp:cNvSpPr/>
      </dsp:nvSpPr>
      <dsp:spPr>
        <a:xfrm>
          <a:off x="2743793" y="2315159"/>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3. Precision Medicine</a:t>
          </a:r>
          <a:endParaRPr lang="en-US" sz="1700" kern="1200" dirty="0">
            <a:solidFill>
              <a:schemeClr val="tx1"/>
            </a:solidFill>
          </a:endParaRPr>
        </a:p>
      </dsp:txBody>
      <dsp:txXfrm>
        <a:off x="2743793" y="2315159"/>
        <a:ext cx="2284355" cy="696728"/>
      </dsp:txXfrm>
    </dsp:sp>
    <dsp:sp modelId="{F686FB17-C1B0-4526-A525-F882576E02AA}">
      <dsp:nvSpPr>
        <dsp:cNvPr id="0" name=""/>
        <dsp:cNvSpPr/>
      </dsp:nvSpPr>
      <dsp:spPr>
        <a:xfrm>
          <a:off x="5441022" y="2353249"/>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Coursework</a:t>
          </a:r>
          <a:endParaRPr lang="en-US" sz="1700" kern="1200" dirty="0">
            <a:solidFill>
              <a:schemeClr val="tx1"/>
            </a:solidFill>
          </a:endParaRPr>
        </a:p>
      </dsp:txBody>
      <dsp:txXfrm>
        <a:off x="5441022" y="2353249"/>
        <a:ext cx="2284355" cy="696728"/>
      </dsp:txXfrm>
    </dsp:sp>
    <dsp:sp modelId="{2762BDA4-3E9D-4965-B214-05DF8160CF4A}">
      <dsp:nvSpPr>
        <dsp:cNvPr id="0" name=""/>
        <dsp:cNvSpPr/>
      </dsp:nvSpPr>
      <dsp:spPr>
        <a:xfrm>
          <a:off x="8207651" y="2353249"/>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Type ‘a’</a:t>
          </a:r>
          <a:endParaRPr lang="en-US" sz="1700" kern="1200" dirty="0">
            <a:solidFill>
              <a:schemeClr val="tx1"/>
            </a:solidFill>
          </a:endParaRPr>
        </a:p>
      </dsp:txBody>
      <dsp:txXfrm>
        <a:off x="8207651" y="2353249"/>
        <a:ext cx="2284355" cy="696728"/>
      </dsp:txXfrm>
    </dsp:sp>
    <dsp:sp modelId="{C212FC81-2FBB-4C89-8565-B61C78EA69E2}">
      <dsp:nvSpPr>
        <dsp:cNvPr id="0" name=""/>
        <dsp:cNvSpPr/>
      </dsp:nvSpPr>
      <dsp:spPr>
        <a:xfrm>
          <a:off x="2743793" y="3297432"/>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4. Microbes</a:t>
          </a:r>
          <a:endParaRPr lang="en-US" sz="1700" kern="1200" dirty="0">
            <a:solidFill>
              <a:schemeClr val="tx1"/>
            </a:solidFill>
          </a:endParaRPr>
        </a:p>
      </dsp:txBody>
      <dsp:txXfrm>
        <a:off x="2743793" y="3297432"/>
        <a:ext cx="2284355" cy="696728"/>
      </dsp:txXfrm>
    </dsp:sp>
    <dsp:sp modelId="{50BF0F4E-3C5B-4167-8E24-CA31D94ABC30}">
      <dsp:nvSpPr>
        <dsp:cNvPr id="0" name=""/>
        <dsp:cNvSpPr/>
      </dsp:nvSpPr>
      <dsp:spPr>
        <a:xfrm>
          <a:off x="2743793" y="4279705"/>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5. Brain</a:t>
          </a:r>
          <a:endParaRPr lang="en-US" sz="1700" kern="1200" dirty="0">
            <a:solidFill>
              <a:schemeClr val="tx1"/>
            </a:solidFill>
          </a:endParaRPr>
        </a:p>
      </dsp:txBody>
      <dsp:txXfrm>
        <a:off x="2743793" y="4279705"/>
        <a:ext cx="2284355" cy="696728"/>
      </dsp:txXfrm>
    </dsp:sp>
    <dsp:sp modelId="{A043DDBB-C42D-4636-8214-581C7CA23612}">
      <dsp:nvSpPr>
        <dsp:cNvPr id="0" name=""/>
        <dsp:cNvSpPr/>
      </dsp:nvSpPr>
      <dsp:spPr>
        <a:xfrm>
          <a:off x="5485019" y="4279705"/>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Coursework</a:t>
          </a:r>
          <a:endParaRPr lang="en-US" sz="1700" kern="1200" dirty="0">
            <a:solidFill>
              <a:schemeClr val="tx1"/>
            </a:solidFill>
          </a:endParaRPr>
        </a:p>
      </dsp:txBody>
      <dsp:txXfrm>
        <a:off x="5485019" y="4279705"/>
        <a:ext cx="2284355" cy="696728"/>
      </dsp:txXfrm>
    </dsp:sp>
    <dsp:sp modelId="{6736EB3A-A8F8-4C81-8D75-8BE1E5D178B2}">
      <dsp:nvSpPr>
        <dsp:cNvPr id="0" name=""/>
        <dsp:cNvSpPr/>
      </dsp:nvSpPr>
      <dsp:spPr>
        <a:xfrm>
          <a:off x="8226245" y="4279705"/>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Type ‘a’</a:t>
          </a:r>
          <a:endParaRPr lang="en-US" sz="1700" kern="1200" dirty="0">
            <a:solidFill>
              <a:schemeClr val="tx1"/>
            </a:solidFill>
          </a:endParaRPr>
        </a:p>
      </dsp:txBody>
      <dsp:txXfrm>
        <a:off x="8226245" y="4279705"/>
        <a:ext cx="2284355" cy="696728"/>
      </dsp:txXfrm>
    </dsp:sp>
    <dsp:sp modelId="{4D7B9340-80D3-42A1-ABAB-5620972800FB}">
      <dsp:nvSpPr>
        <dsp:cNvPr id="0" name=""/>
        <dsp:cNvSpPr/>
      </dsp:nvSpPr>
      <dsp:spPr>
        <a:xfrm>
          <a:off x="2743793" y="5261977"/>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6. Conservation</a:t>
          </a:r>
          <a:endParaRPr lang="en-US" sz="1700" kern="1200" dirty="0">
            <a:solidFill>
              <a:schemeClr val="tx1"/>
            </a:solidFill>
          </a:endParaRPr>
        </a:p>
      </dsp:txBody>
      <dsp:txXfrm>
        <a:off x="2743793" y="5261977"/>
        <a:ext cx="2284355" cy="696728"/>
      </dsp:txXfrm>
    </dsp:sp>
    <dsp:sp modelId="{3A808059-1A4A-4CA9-B0FC-B4417CC15E73}">
      <dsp:nvSpPr>
        <dsp:cNvPr id="0" name=""/>
        <dsp:cNvSpPr/>
      </dsp:nvSpPr>
      <dsp:spPr>
        <a:xfrm>
          <a:off x="5485019" y="5261977"/>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Coursework</a:t>
          </a:r>
          <a:endParaRPr lang="en-US" sz="1700" kern="1200" dirty="0">
            <a:solidFill>
              <a:schemeClr val="tx1"/>
            </a:solidFill>
          </a:endParaRPr>
        </a:p>
      </dsp:txBody>
      <dsp:txXfrm>
        <a:off x="5485019" y="5261977"/>
        <a:ext cx="2284355" cy="696728"/>
      </dsp:txXfrm>
    </dsp:sp>
    <dsp:sp modelId="{03806217-19A3-4619-8925-A6A14A9AAA92}">
      <dsp:nvSpPr>
        <dsp:cNvPr id="0" name=""/>
        <dsp:cNvSpPr/>
      </dsp:nvSpPr>
      <dsp:spPr>
        <a:xfrm>
          <a:off x="8226245" y="5261977"/>
          <a:ext cx="2284355" cy="69672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Type ‘a’</a:t>
          </a:r>
          <a:endParaRPr lang="en-US" sz="1700" kern="1200" dirty="0">
            <a:solidFill>
              <a:schemeClr val="tx1"/>
            </a:solidFill>
          </a:endParaRPr>
        </a:p>
      </dsp:txBody>
      <dsp:txXfrm>
        <a:off x="8226245" y="5261977"/>
        <a:ext cx="2284355" cy="6967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93BAA-54DB-4493-88CF-9E77AEDF79BF}">
      <dsp:nvSpPr>
        <dsp:cNvPr id="0" name=""/>
        <dsp:cNvSpPr/>
      </dsp:nvSpPr>
      <dsp:spPr>
        <a:xfrm>
          <a:off x="2012236" y="1542257"/>
          <a:ext cx="2636440" cy="1306473"/>
        </a:xfrm>
        <a:custGeom>
          <a:avLst/>
          <a:gdLst/>
          <a:ahLst/>
          <a:cxnLst/>
          <a:rect l="0" t="0" r="0" b="0"/>
          <a:pathLst>
            <a:path>
              <a:moveTo>
                <a:pt x="2636440" y="0"/>
              </a:moveTo>
              <a:lnTo>
                <a:pt x="0" y="13064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18B3AB-094E-4F33-BC0F-B1A9B245A2E6}">
      <dsp:nvSpPr>
        <dsp:cNvPr id="0" name=""/>
        <dsp:cNvSpPr/>
      </dsp:nvSpPr>
      <dsp:spPr>
        <a:xfrm>
          <a:off x="4648677" y="1542257"/>
          <a:ext cx="4723144" cy="2861293"/>
        </a:xfrm>
        <a:custGeom>
          <a:avLst/>
          <a:gdLst/>
          <a:ahLst/>
          <a:cxnLst/>
          <a:rect l="0" t="0" r="0" b="0"/>
          <a:pathLst>
            <a:path>
              <a:moveTo>
                <a:pt x="0" y="0"/>
              </a:moveTo>
              <a:lnTo>
                <a:pt x="0" y="2734606"/>
              </a:lnTo>
              <a:lnTo>
                <a:pt x="4723144" y="2734606"/>
              </a:lnTo>
              <a:lnTo>
                <a:pt x="4723144" y="286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932BCD-3E4A-4E70-BFD8-B44213E4DDCD}">
      <dsp:nvSpPr>
        <dsp:cNvPr id="0" name=""/>
        <dsp:cNvSpPr/>
      </dsp:nvSpPr>
      <dsp:spPr>
        <a:xfrm>
          <a:off x="4648677" y="1542257"/>
          <a:ext cx="3263227" cy="2861293"/>
        </a:xfrm>
        <a:custGeom>
          <a:avLst/>
          <a:gdLst/>
          <a:ahLst/>
          <a:cxnLst/>
          <a:rect l="0" t="0" r="0" b="0"/>
          <a:pathLst>
            <a:path>
              <a:moveTo>
                <a:pt x="0" y="0"/>
              </a:moveTo>
              <a:lnTo>
                <a:pt x="0" y="2734606"/>
              </a:lnTo>
              <a:lnTo>
                <a:pt x="3263227" y="2734606"/>
              </a:lnTo>
              <a:lnTo>
                <a:pt x="3263227" y="286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6B3FB3-974C-4421-A20F-A88F16B40200}">
      <dsp:nvSpPr>
        <dsp:cNvPr id="0" name=""/>
        <dsp:cNvSpPr/>
      </dsp:nvSpPr>
      <dsp:spPr>
        <a:xfrm>
          <a:off x="4648677" y="1542257"/>
          <a:ext cx="1803310" cy="2861293"/>
        </a:xfrm>
        <a:custGeom>
          <a:avLst/>
          <a:gdLst/>
          <a:ahLst/>
          <a:cxnLst/>
          <a:rect l="0" t="0" r="0" b="0"/>
          <a:pathLst>
            <a:path>
              <a:moveTo>
                <a:pt x="0" y="0"/>
              </a:moveTo>
              <a:lnTo>
                <a:pt x="0" y="2734606"/>
              </a:lnTo>
              <a:lnTo>
                <a:pt x="1803310" y="2734606"/>
              </a:lnTo>
              <a:lnTo>
                <a:pt x="1803310" y="286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2C6A88-178B-453F-888B-069267C927CC}">
      <dsp:nvSpPr>
        <dsp:cNvPr id="0" name=""/>
        <dsp:cNvSpPr/>
      </dsp:nvSpPr>
      <dsp:spPr>
        <a:xfrm>
          <a:off x="4648677" y="1542257"/>
          <a:ext cx="343394" cy="2861293"/>
        </a:xfrm>
        <a:custGeom>
          <a:avLst/>
          <a:gdLst/>
          <a:ahLst/>
          <a:cxnLst/>
          <a:rect l="0" t="0" r="0" b="0"/>
          <a:pathLst>
            <a:path>
              <a:moveTo>
                <a:pt x="0" y="0"/>
              </a:moveTo>
              <a:lnTo>
                <a:pt x="0" y="2734606"/>
              </a:lnTo>
              <a:lnTo>
                <a:pt x="343394" y="2734606"/>
              </a:lnTo>
              <a:lnTo>
                <a:pt x="343394" y="286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E1039-FEFB-4677-838C-E1C9D93B6CC5}">
      <dsp:nvSpPr>
        <dsp:cNvPr id="0" name=""/>
        <dsp:cNvSpPr/>
      </dsp:nvSpPr>
      <dsp:spPr>
        <a:xfrm>
          <a:off x="3532154" y="1542257"/>
          <a:ext cx="1116522" cy="2861293"/>
        </a:xfrm>
        <a:custGeom>
          <a:avLst/>
          <a:gdLst/>
          <a:ahLst/>
          <a:cxnLst/>
          <a:rect l="0" t="0" r="0" b="0"/>
          <a:pathLst>
            <a:path>
              <a:moveTo>
                <a:pt x="1116522" y="0"/>
              </a:moveTo>
              <a:lnTo>
                <a:pt x="1116522" y="2734606"/>
              </a:lnTo>
              <a:lnTo>
                <a:pt x="0" y="2734606"/>
              </a:lnTo>
              <a:lnTo>
                <a:pt x="0" y="28612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527BB0-E9A3-4745-8867-3847BB22B69B}">
      <dsp:nvSpPr>
        <dsp:cNvPr id="0" name=""/>
        <dsp:cNvSpPr/>
      </dsp:nvSpPr>
      <dsp:spPr>
        <a:xfrm>
          <a:off x="1096717" y="0"/>
          <a:ext cx="7103918" cy="15422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smtClean="0">
              <a:solidFill>
                <a:schemeClr val="tx1"/>
              </a:solidFill>
              <a:latin typeface="Calibri" panose="020F0502020204030204" pitchFamily="34" charset="0"/>
              <a:cs typeface="Calibri" panose="020F0502020204030204" pitchFamily="34" charset="0"/>
            </a:rPr>
            <a:t>Topic </a:t>
          </a:r>
          <a:r>
            <a:rPr lang="en-GB" sz="2400" i="1" kern="1200" dirty="0" smtClean="0">
              <a:solidFill>
                <a:schemeClr val="tx1"/>
              </a:solidFill>
              <a:latin typeface="Calibri" panose="020F0502020204030204" pitchFamily="34" charset="0"/>
              <a:cs typeface="Calibri" panose="020F0502020204030204" pitchFamily="34" charset="0"/>
            </a:rPr>
            <a:t>e.g.</a:t>
          </a:r>
          <a:r>
            <a:rPr lang="en-GB" sz="2400" kern="1200" dirty="0" smtClean="0">
              <a:solidFill>
                <a:schemeClr val="tx1"/>
              </a:solidFill>
              <a:latin typeface="Calibri" panose="020F0502020204030204" pitchFamily="34" charset="0"/>
              <a:cs typeface="Calibri" panose="020F0502020204030204" pitchFamily="34" charset="0"/>
            </a:rPr>
            <a:t> Topic 2 Development and Stem Cells</a:t>
          </a:r>
          <a:endParaRPr lang="en-US" sz="2400" kern="1200" dirty="0">
            <a:solidFill>
              <a:schemeClr val="tx1"/>
            </a:solidFill>
            <a:latin typeface="Calibri" panose="020F0502020204030204" pitchFamily="34" charset="0"/>
            <a:cs typeface="Calibri" panose="020F0502020204030204" pitchFamily="34" charset="0"/>
          </a:endParaRPr>
        </a:p>
      </dsp:txBody>
      <dsp:txXfrm>
        <a:off x="1096717" y="0"/>
        <a:ext cx="7103918" cy="1542257"/>
      </dsp:txXfrm>
    </dsp:sp>
    <dsp:sp modelId="{48BDDB3B-DD1D-44B9-9ED8-3F7CFC81FE22}">
      <dsp:nvSpPr>
        <dsp:cNvPr id="0" name=""/>
        <dsp:cNvSpPr/>
      </dsp:nvSpPr>
      <dsp:spPr>
        <a:xfrm>
          <a:off x="2928883" y="4403550"/>
          <a:ext cx="1206542" cy="6032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latin typeface="Calibri" panose="020F0502020204030204" pitchFamily="34" charset="0"/>
              <a:cs typeface="Calibri" panose="020F0502020204030204" pitchFamily="34" charset="0"/>
            </a:rPr>
            <a:t>Reference 1</a:t>
          </a:r>
          <a:endParaRPr lang="en-US" sz="1800" kern="1200" dirty="0">
            <a:solidFill>
              <a:schemeClr val="tx1"/>
            </a:solidFill>
            <a:latin typeface="Calibri" panose="020F0502020204030204" pitchFamily="34" charset="0"/>
            <a:cs typeface="Calibri" panose="020F0502020204030204" pitchFamily="34" charset="0"/>
          </a:endParaRPr>
        </a:p>
      </dsp:txBody>
      <dsp:txXfrm>
        <a:off x="2928883" y="4403550"/>
        <a:ext cx="1206542" cy="603271"/>
      </dsp:txXfrm>
    </dsp:sp>
    <dsp:sp modelId="{763BF7BC-CDB2-418B-AB83-EEEB884DDF22}">
      <dsp:nvSpPr>
        <dsp:cNvPr id="0" name=""/>
        <dsp:cNvSpPr/>
      </dsp:nvSpPr>
      <dsp:spPr>
        <a:xfrm>
          <a:off x="4388799" y="4403550"/>
          <a:ext cx="1206542" cy="6032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latin typeface="Calibri" panose="020F0502020204030204" pitchFamily="34" charset="0"/>
              <a:cs typeface="Calibri" panose="020F0502020204030204" pitchFamily="34" charset="0"/>
            </a:rPr>
            <a:t>Reference 2</a:t>
          </a:r>
          <a:endParaRPr lang="en-US" sz="1800" kern="1200" dirty="0">
            <a:solidFill>
              <a:schemeClr val="tx1"/>
            </a:solidFill>
            <a:latin typeface="Calibri" panose="020F0502020204030204" pitchFamily="34" charset="0"/>
            <a:cs typeface="Calibri" panose="020F0502020204030204" pitchFamily="34" charset="0"/>
          </a:endParaRPr>
        </a:p>
      </dsp:txBody>
      <dsp:txXfrm>
        <a:off x="4388799" y="4403550"/>
        <a:ext cx="1206542" cy="603271"/>
      </dsp:txXfrm>
    </dsp:sp>
    <dsp:sp modelId="{891E3492-BA79-42CF-B7E3-C00A73613621}">
      <dsp:nvSpPr>
        <dsp:cNvPr id="0" name=""/>
        <dsp:cNvSpPr/>
      </dsp:nvSpPr>
      <dsp:spPr>
        <a:xfrm>
          <a:off x="5848716" y="4403550"/>
          <a:ext cx="1206542" cy="6032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latin typeface="Calibri" panose="020F0502020204030204" pitchFamily="34" charset="0"/>
              <a:cs typeface="Calibri" panose="020F0502020204030204" pitchFamily="34" charset="0"/>
            </a:rPr>
            <a:t>Reference 3</a:t>
          </a:r>
          <a:endParaRPr lang="en-US" sz="1800" kern="1200" dirty="0">
            <a:solidFill>
              <a:schemeClr val="tx1"/>
            </a:solidFill>
            <a:latin typeface="Calibri" panose="020F0502020204030204" pitchFamily="34" charset="0"/>
            <a:cs typeface="Calibri" panose="020F0502020204030204" pitchFamily="34" charset="0"/>
          </a:endParaRPr>
        </a:p>
      </dsp:txBody>
      <dsp:txXfrm>
        <a:off x="5848716" y="4403550"/>
        <a:ext cx="1206542" cy="603271"/>
      </dsp:txXfrm>
    </dsp:sp>
    <dsp:sp modelId="{502A71FE-4193-4AB8-99F2-E367965AEF17}">
      <dsp:nvSpPr>
        <dsp:cNvPr id="0" name=""/>
        <dsp:cNvSpPr/>
      </dsp:nvSpPr>
      <dsp:spPr>
        <a:xfrm>
          <a:off x="7308633" y="4403550"/>
          <a:ext cx="1206542" cy="6032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latin typeface="Calibri" panose="020F0502020204030204" pitchFamily="34" charset="0"/>
              <a:cs typeface="Calibri" panose="020F0502020204030204" pitchFamily="34" charset="0"/>
            </a:rPr>
            <a:t>Reference 4</a:t>
          </a:r>
          <a:endParaRPr lang="en-US" sz="1800" kern="1200" dirty="0">
            <a:solidFill>
              <a:schemeClr val="tx1"/>
            </a:solidFill>
            <a:latin typeface="Calibri" panose="020F0502020204030204" pitchFamily="34" charset="0"/>
            <a:cs typeface="Calibri" panose="020F0502020204030204" pitchFamily="34" charset="0"/>
          </a:endParaRPr>
        </a:p>
      </dsp:txBody>
      <dsp:txXfrm>
        <a:off x="7308633" y="4403550"/>
        <a:ext cx="1206542" cy="603271"/>
      </dsp:txXfrm>
    </dsp:sp>
    <dsp:sp modelId="{9D55A6A7-FBDA-41B3-B8BE-AC9061D5404B}">
      <dsp:nvSpPr>
        <dsp:cNvPr id="0" name=""/>
        <dsp:cNvSpPr/>
      </dsp:nvSpPr>
      <dsp:spPr>
        <a:xfrm>
          <a:off x="8768550" y="4403550"/>
          <a:ext cx="1206542" cy="60327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latin typeface="Calibri" panose="020F0502020204030204" pitchFamily="34" charset="0"/>
              <a:cs typeface="Calibri" panose="020F0502020204030204" pitchFamily="34" charset="0"/>
            </a:rPr>
            <a:t>Reference 5</a:t>
          </a:r>
          <a:endParaRPr lang="en-US" sz="1800" kern="1200" dirty="0">
            <a:solidFill>
              <a:schemeClr val="tx1"/>
            </a:solidFill>
            <a:latin typeface="Calibri" panose="020F0502020204030204" pitchFamily="34" charset="0"/>
            <a:cs typeface="Calibri" panose="020F0502020204030204" pitchFamily="34" charset="0"/>
          </a:endParaRPr>
        </a:p>
      </dsp:txBody>
      <dsp:txXfrm>
        <a:off x="8768550" y="4403550"/>
        <a:ext cx="1206542" cy="603271"/>
      </dsp:txXfrm>
    </dsp:sp>
    <dsp:sp modelId="{51EE7C63-DB16-4280-858A-73635B0011A4}">
      <dsp:nvSpPr>
        <dsp:cNvPr id="0" name=""/>
        <dsp:cNvSpPr/>
      </dsp:nvSpPr>
      <dsp:spPr>
        <a:xfrm>
          <a:off x="2012236" y="2017968"/>
          <a:ext cx="6320136" cy="166152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smtClean="0">
              <a:solidFill>
                <a:schemeClr val="tx1"/>
              </a:solidFill>
              <a:latin typeface="Calibri" panose="020F0502020204030204" pitchFamily="34" charset="0"/>
              <a:cs typeface="Calibri" panose="020F0502020204030204" pitchFamily="34" charset="0"/>
            </a:rPr>
            <a:t>News article </a:t>
          </a:r>
          <a:r>
            <a:rPr lang="en-GB" sz="2400" i="1" kern="1200" dirty="0" smtClean="0">
              <a:solidFill>
                <a:schemeClr val="tx1"/>
              </a:solidFill>
              <a:latin typeface="Calibri" panose="020F0502020204030204" pitchFamily="34" charset="0"/>
              <a:cs typeface="Calibri" panose="020F0502020204030204" pitchFamily="34" charset="0"/>
            </a:rPr>
            <a:t>e.g.</a:t>
          </a:r>
          <a:r>
            <a:rPr lang="en-GB" sz="2400" kern="1200" dirty="0" smtClean="0">
              <a:solidFill>
                <a:schemeClr val="tx1"/>
              </a:solidFill>
              <a:latin typeface="Calibri" panose="020F0502020204030204" pitchFamily="34" charset="0"/>
              <a:cs typeface="Calibri" panose="020F0502020204030204" pitchFamily="34" charset="0"/>
            </a:rPr>
            <a:t> UK man free from HIV after stem cell transplant</a:t>
          </a:r>
          <a:endParaRPr lang="en-US" sz="2400" kern="1200" dirty="0">
            <a:solidFill>
              <a:schemeClr val="tx1"/>
            </a:solidFill>
            <a:latin typeface="Calibri" panose="020F0502020204030204" pitchFamily="34" charset="0"/>
            <a:cs typeface="Calibri" panose="020F0502020204030204" pitchFamily="34" charset="0"/>
          </a:endParaRPr>
        </a:p>
      </dsp:txBody>
      <dsp:txXfrm>
        <a:off x="2012236" y="2017968"/>
        <a:ext cx="6320136" cy="166152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024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3C43DAF-DE9A-4611-8584-B5616FF5278A}" type="slidenum">
              <a:rPr lang="en-US"/>
              <a:pPr/>
              <a:t>‹#›</a:t>
            </a:fld>
            <a:endParaRPr lang="en-US"/>
          </a:p>
        </p:txBody>
      </p:sp>
    </p:spTree>
    <p:extLst>
      <p:ext uri="{BB962C8B-B14F-4D97-AF65-F5344CB8AC3E}">
        <p14:creationId xmlns:p14="http://schemas.microsoft.com/office/powerpoint/2010/main" val="18964641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46BE0-C295-468F-90A7-D6E257FE63C3}" type="slidenum">
              <a:rPr lang="en-US"/>
              <a:pPr/>
              <a:t>1</a:t>
            </a:fld>
            <a:endParaRPr lang="en-US" dirty="0"/>
          </a:p>
        </p:txBody>
      </p:sp>
      <p:sp>
        <p:nvSpPr>
          <p:cNvPr id="11266" name="Rectangle 2"/>
          <p:cNvSpPr>
            <a:spLocks noGrp="1" noRot="1" noChangeAspect="1" noChangeArrowheads="1" noTextEdit="1"/>
          </p:cNvSpPr>
          <p:nvPr>
            <p:ph type="sldImg"/>
          </p:nvPr>
        </p:nvSpPr>
        <p:spPr>
          <a:xfrm>
            <a:off x="381000" y="685800"/>
            <a:ext cx="6096000" cy="3429000"/>
          </a:xfrm>
          <a:ln/>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84DAC9-6361-4C3D-AD55-7A706E81E808}" type="slidenum">
              <a:rPr lang="en-US"/>
              <a:pPr/>
              <a:t>35</a:t>
            </a:fld>
            <a:endParaRPr lang="en-US"/>
          </a:p>
        </p:txBody>
      </p:sp>
      <p:sp>
        <p:nvSpPr>
          <p:cNvPr id="17410" name="Rectangle 2"/>
          <p:cNvSpPr>
            <a:spLocks noGrp="1" noRot="1" noChangeAspect="1" noChangeArrowheads="1" noTextEdit="1"/>
          </p:cNvSpPr>
          <p:nvPr>
            <p:ph type="sldImg"/>
          </p:nvPr>
        </p:nvSpPr>
        <p:spPr>
          <a:xfrm>
            <a:off x="381000" y="685800"/>
            <a:ext cx="6096000" cy="3429000"/>
          </a:xfrm>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BC9EA-1625-49F4-A07F-A976B274E3DD}" type="slidenum">
              <a:rPr lang="en-US"/>
              <a:pPr/>
              <a:t>2</a:t>
            </a:fld>
            <a:endParaRPr lang="en-US" dirty="0"/>
          </a:p>
        </p:txBody>
      </p:sp>
      <p:sp>
        <p:nvSpPr>
          <p:cNvPr id="12290" name="Rectangle 2"/>
          <p:cNvSpPr>
            <a:spLocks noGrp="1" noRot="1" noChangeAspect="1" noChangeArrowheads="1" noTextEdit="1"/>
          </p:cNvSpPr>
          <p:nvPr>
            <p:ph type="sldImg"/>
          </p:nvPr>
        </p:nvSpPr>
        <p:spPr>
          <a:xfrm>
            <a:off x="381000" y="685800"/>
            <a:ext cx="6096000" cy="3429000"/>
          </a:xfrm>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608A6B-8C5C-4E21-AE51-B2D4946AAC13}" type="slidenum">
              <a:rPr lang="en-US"/>
              <a:pPr/>
              <a:t>4</a:t>
            </a:fld>
            <a:endParaRPr lang="en-US" dirty="0"/>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608A6B-8C5C-4E21-AE51-B2D4946AAC13}" type="slidenum">
              <a:rPr lang="en-US"/>
              <a:pPr/>
              <a:t>5</a:t>
            </a:fld>
            <a:endParaRPr lang="en-US"/>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608A6B-8C5C-4E21-AE51-B2D4946AAC13}" type="slidenum">
              <a:rPr lang="en-US"/>
              <a:pPr/>
              <a:t>6</a:t>
            </a:fld>
            <a:endParaRPr lang="en-US"/>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608A6B-8C5C-4E21-AE51-B2D4946AAC13}" type="slidenum">
              <a:rPr lang="en-US"/>
              <a:pPr/>
              <a:t>7</a:t>
            </a:fld>
            <a:endParaRPr lang="en-US"/>
          </a:p>
        </p:txBody>
      </p:sp>
      <p:sp>
        <p:nvSpPr>
          <p:cNvPr id="14338" name="Rectangle 2"/>
          <p:cNvSpPr>
            <a:spLocks noGrp="1" noRot="1" noChangeAspect="1" noChangeArrowheads="1" noTextEdit="1"/>
          </p:cNvSpPr>
          <p:nvPr>
            <p:ph type="sldImg"/>
          </p:nvPr>
        </p:nvSpPr>
        <p:spPr>
          <a:xfrm>
            <a:off x="381000" y="685800"/>
            <a:ext cx="6096000" cy="342900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F3A948-9392-4C05-99F1-77CAC8F20A59}" type="slidenum">
              <a:rPr lang="en-US"/>
              <a:pPr/>
              <a:t>8</a:t>
            </a:fld>
            <a:endParaRPr lang="en-US"/>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82E8FB-F785-4624-849E-DF944C7AEF80}" type="slidenum">
              <a:rPr lang="en-US"/>
              <a:pPr/>
              <a:t>9</a:t>
            </a:fld>
            <a:endParaRPr lang="en-US"/>
          </a:p>
        </p:txBody>
      </p:sp>
      <p:sp>
        <p:nvSpPr>
          <p:cNvPr id="16386" name="Rectangle 2"/>
          <p:cNvSpPr>
            <a:spLocks noGrp="1" noRot="1" noChangeAspect="1" noChangeArrowheads="1" noTextEdit="1"/>
          </p:cNvSpPr>
          <p:nvPr>
            <p:ph type="sldImg"/>
          </p:nvPr>
        </p:nvSpPr>
        <p:spPr>
          <a:xfrm>
            <a:off x="381000" y="685800"/>
            <a:ext cx="6096000" cy="3429000"/>
          </a:xfrm>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82E8FB-F785-4624-849E-DF944C7AEF80}" type="slidenum">
              <a:rPr lang="en-US"/>
              <a:pPr/>
              <a:t>11</a:t>
            </a:fld>
            <a:endParaRPr lang="en-US"/>
          </a:p>
        </p:txBody>
      </p:sp>
      <p:sp>
        <p:nvSpPr>
          <p:cNvPr id="16386" name="Rectangle 2"/>
          <p:cNvSpPr>
            <a:spLocks noGrp="1" noRot="1" noChangeAspect="1" noChangeArrowheads="1" noTextEdit="1"/>
          </p:cNvSpPr>
          <p:nvPr>
            <p:ph type="sldImg"/>
          </p:nvPr>
        </p:nvSpPr>
        <p:spPr>
          <a:xfrm>
            <a:off x="381000" y="685800"/>
            <a:ext cx="6096000" cy="3429000"/>
          </a:xfrm>
          <a:ln/>
        </p:spPr>
      </p:sp>
      <p:sp>
        <p:nvSpPr>
          <p:cNvPr id="16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29634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3B7DCA6-E95A-4D7F-B2CC-DDBC70FFD76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E576173-3F53-475D-A888-268C306F45B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D8CEE01-E210-4334-BE6B-A235E71EFE91}"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971D4EF-6204-4D3F-9872-8708C82342A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FC04FB-D052-4236-9290-5A990B2BBCE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71D9130-9085-4383-955B-19FF3142E66F}"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FA610FA4-F74F-4F54-BD04-BD1B7F0B11E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628EE0C-0365-4482-A01C-33D36E6DE0C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B78B02D-631B-41A0-93FF-1D26294568A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3872B58-070E-4B19-9C79-DD59ED733A9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C8293CC-E6E0-48D6-854B-38D2683AA79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FF06A2C-0783-4FC6-97CB-98AE9AA6E83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Maggy.Fostier@manchester.ac.u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hyperlink" Target="mailto:Maggy.Fostier@manchester.ac.u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mailto:Ruth.grady@manchester.ac.u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hyperlink" Target="mailto:Bipasha.Choudhury@manchester.ac.u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mailto:Thomas.nuhse@manchester.ac.u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GB" dirty="0" smtClean="0"/>
              <a:t>Current </a:t>
            </a:r>
            <a:r>
              <a:rPr lang="en-GB" dirty="0"/>
              <a:t>Topics in Biology</a:t>
            </a:r>
            <a:endParaRPr lang="en-US" dirty="0"/>
          </a:p>
        </p:txBody>
      </p:sp>
      <p:sp>
        <p:nvSpPr>
          <p:cNvPr id="2051" name="Rectangle 3"/>
          <p:cNvSpPr>
            <a:spLocks noGrp="1" noChangeArrowheads="1"/>
          </p:cNvSpPr>
          <p:nvPr>
            <p:ph type="subTitle" idx="1"/>
          </p:nvPr>
        </p:nvSpPr>
        <p:spPr>
          <a:xfrm>
            <a:off x="2999656" y="3717032"/>
            <a:ext cx="6400800" cy="1752600"/>
          </a:xfrm>
        </p:spPr>
        <p:txBody>
          <a:bodyPr/>
          <a:lstStyle/>
          <a:p>
            <a:r>
              <a:rPr lang="en-GB" dirty="0" smtClean="0"/>
              <a:t>UCIL20882/92</a:t>
            </a:r>
          </a:p>
          <a:p>
            <a:r>
              <a:rPr lang="en-GB" dirty="0" smtClean="0"/>
              <a:t>Unit Coordinator: Dr Ruth Grady</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0343" y="116632"/>
            <a:ext cx="2143125" cy="2143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60" y="5312792"/>
            <a:ext cx="3905474" cy="14394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14951"/>
    </mc:Choice>
    <mc:Fallback xmlns="">
      <p:transition spd="slow" advTm="1495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3385"/>
            <a:ext cx="10945216" cy="1143000"/>
          </a:xfrm>
        </p:spPr>
        <p:txBody>
          <a:bodyPr/>
          <a:lstStyle/>
          <a:p>
            <a:r>
              <a:rPr lang="en-US" sz="4000" dirty="0"/>
              <a:t>Timetable of </a:t>
            </a:r>
            <a:r>
              <a:rPr lang="en-US" sz="4000" dirty="0" smtClean="0"/>
              <a:t>lectures - front pag</a:t>
            </a:r>
            <a:r>
              <a:rPr lang="en-US" sz="4000" dirty="0" smtClean="0"/>
              <a:t>e of Bb &amp; Course Information</a:t>
            </a:r>
            <a:endParaRPr lang="en-US" sz="4000" dirty="0"/>
          </a:p>
        </p:txBody>
      </p:sp>
      <p:pic>
        <p:nvPicPr>
          <p:cNvPr id="3" name="Picture 2"/>
          <p:cNvPicPr>
            <a:picLocks noChangeAspect="1"/>
          </p:cNvPicPr>
          <p:nvPr/>
        </p:nvPicPr>
        <p:blipFill rotWithShape="1">
          <a:blip r:embed="rId2"/>
          <a:srcRect l="21221" t="25391" r="22328" b="8657"/>
          <a:stretch/>
        </p:blipFill>
        <p:spPr>
          <a:xfrm>
            <a:off x="1199456" y="1147425"/>
            <a:ext cx="9155360" cy="5540820"/>
          </a:xfrm>
          <a:prstGeom prst="rect">
            <a:avLst/>
          </a:prstGeom>
        </p:spPr>
      </p:pic>
      <p:sp>
        <p:nvSpPr>
          <p:cNvPr id="5" name="Oval 4"/>
          <p:cNvSpPr/>
          <p:nvPr/>
        </p:nvSpPr>
        <p:spPr>
          <a:xfrm>
            <a:off x="4871864" y="3933055"/>
            <a:ext cx="1625352" cy="12652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2000" advTm="26320"/>
    </mc:Choice>
    <mc:Fallback xmlns="">
      <p:transition spd="slow" advTm="26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sz="4000" dirty="0"/>
              <a:t>How will this course be assessed?</a:t>
            </a:r>
            <a:br>
              <a:rPr lang="en-GB" sz="4000" dirty="0"/>
            </a:br>
            <a:endParaRPr lang="en-US" sz="4000" dirty="0"/>
          </a:p>
        </p:txBody>
      </p:sp>
      <p:sp>
        <p:nvSpPr>
          <p:cNvPr id="6" name="Content Placeholder 5"/>
          <p:cNvSpPr>
            <a:spLocks noGrp="1"/>
          </p:cNvSpPr>
          <p:nvPr>
            <p:ph idx="1"/>
          </p:nvPr>
        </p:nvSpPr>
        <p:spPr>
          <a:xfrm>
            <a:off x="609600" y="980729"/>
            <a:ext cx="10972800" cy="4824535"/>
          </a:xfrm>
        </p:spPr>
        <p:txBody>
          <a:bodyPr/>
          <a:lstStyle/>
          <a:p>
            <a:pPr marL="0" indent="0">
              <a:buNone/>
            </a:pPr>
            <a:r>
              <a:rPr lang="en-GB" sz="2800" b="1" dirty="0"/>
              <a:t>10 credit UCIL20882</a:t>
            </a:r>
          </a:p>
          <a:p>
            <a:pPr marL="0" indent="0">
              <a:buNone/>
            </a:pPr>
            <a:r>
              <a:rPr lang="en-GB" sz="2800" dirty="0"/>
              <a:t>20 %: group video activity</a:t>
            </a:r>
          </a:p>
          <a:p>
            <a:pPr marL="0" indent="0">
              <a:buNone/>
            </a:pPr>
            <a:r>
              <a:rPr lang="en-GB" sz="2800" dirty="0"/>
              <a:t>40 %: </a:t>
            </a:r>
            <a:r>
              <a:rPr lang="en-GB" sz="2800" dirty="0" smtClean="0"/>
              <a:t>individual </a:t>
            </a:r>
            <a:r>
              <a:rPr lang="en-GB" sz="2800" dirty="0" smtClean="0"/>
              <a:t>c</a:t>
            </a:r>
            <a:r>
              <a:rPr lang="en-GB" sz="2800" dirty="0" smtClean="0"/>
              <a:t>oursework assignment: on 2 </a:t>
            </a:r>
            <a:r>
              <a:rPr lang="en-GB" sz="2800" dirty="0"/>
              <a:t>x </a:t>
            </a:r>
            <a:r>
              <a:rPr lang="en-GB" sz="2800" dirty="0" smtClean="0"/>
              <a:t>chosen topics</a:t>
            </a:r>
            <a:endParaRPr lang="en-GB" sz="2800" dirty="0"/>
          </a:p>
          <a:p>
            <a:pPr marL="0" indent="0">
              <a:buNone/>
            </a:pPr>
            <a:r>
              <a:rPr lang="en-GB" sz="2800" dirty="0"/>
              <a:t>40 %: final online written examination (SAQs)</a:t>
            </a:r>
          </a:p>
          <a:p>
            <a:pPr marL="0" indent="0">
              <a:buNone/>
            </a:pPr>
            <a:endParaRPr lang="en-GB" sz="2800" dirty="0"/>
          </a:p>
          <a:p>
            <a:pPr marL="0" indent="0">
              <a:buNone/>
            </a:pPr>
            <a:r>
              <a:rPr lang="en-GB" sz="2800" b="1" dirty="0"/>
              <a:t>20 credit UCIL20892</a:t>
            </a:r>
          </a:p>
          <a:p>
            <a:pPr marL="0" indent="0">
              <a:buNone/>
            </a:pPr>
            <a:r>
              <a:rPr lang="en-GB" sz="2800" dirty="0"/>
              <a:t>10 %: group video activity</a:t>
            </a:r>
          </a:p>
          <a:p>
            <a:pPr marL="0" indent="0">
              <a:buNone/>
            </a:pPr>
            <a:r>
              <a:rPr lang="en-GB" sz="2800" dirty="0"/>
              <a:t>70 %: </a:t>
            </a:r>
            <a:r>
              <a:rPr lang="en-GB" sz="2800" dirty="0"/>
              <a:t>individual coursework assignment: on </a:t>
            </a:r>
            <a:r>
              <a:rPr lang="en-GB" sz="2800" dirty="0" smtClean="0"/>
              <a:t>4 </a:t>
            </a:r>
            <a:r>
              <a:rPr lang="en-GB" sz="2800" dirty="0"/>
              <a:t>x chosen </a:t>
            </a:r>
            <a:r>
              <a:rPr lang="en-GB" sz="2800" dirty="0" smtClean="0"/>
              <a:t>topics</a:t>
            </a:r>
          </a:p>
          <a:p>
            <a:pPr marL="0" indent="0">
              <a:buNone/>
            </a:pPr>
            <a:r>
              <a:rPr lang="en-GB" sz="2800" dirty="0" smtClean="0"/>
              <a:t>20 </a:t>
            </a:r>
            <a:r>
              <a:rPr lang="en-GB" sz="2800" dirty="0"/>
              <a:t>%: final online written examination (SAQs)</a:t>
            </a:r>
          </a:p>
          <a:p>
            <a:pPr marL="0" indent="0">
              <a:buNone/>
            </a:pPr>
            <a:endParaRPr lang="en-GB" sz="2800" dirty="0"/>
          </a:p>
          <a:p>
            <a:pPr marL="0" indent="0">
              <a:buNone/>
            </a:pPr>
            <a:endParaRPr lang="en-GB" dirty="0" smtClean="0"/>
          </a:p>
          <a:p>
            <a:pPr marL="0" indent="0">
              <a:buNone/>
            </a:pPr>
            <a:endParaRPr lang="en-GB" dirty="0" smtClean="0"/>
          </a:p>
          <a:p>
            <a:endParaRPr lang="en-GB" dirty="0"/>
          </a:p>
        </p:txBody>
      </p:sp>
    </p:spTree>
    <p:extLst>
      <p:ext uri="{BB962C8B-B14F-4D97-AF65-F5344CB8AC3E}">
        <p14:creationId xmlns:p14="http://schemas.microsoft.com/office/powerpoint/2010/main" val="991854819"/>
      </p:ext>
    </p:extLst>
  </p:cSld>
  <p:clrMapOvr>
    <a:masterClrMapping/>
  </p:clrMapOvr>
  <mc:AlternateContent xmlns:mc="http://schemas.openxmlformats.org/markup-compatibility/2006" xmlns:p14="http://schemas.microsoft.com/office/powerpoint/2010/main">
    <mc:Choice Requires="p14">
      <p:transition spd="slow" p14:dur="2000" advTm="84872"/>
    </mc:Choice>
    <mc:Fallback xmlns="">
      <p:transition spd="slow" advTm="8487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Coursework </a:t>
            </a:r>
          </a:p>
        </p:txBody>
      </p:sp>
      <p:sp>
        <p:nvSpPr>
          <p:cNvPr id="3" name="Content Placeholder 2"/>
          <p:cNvSpPr>
            <a:spLocks noGrp="1"/>
          </p:cNvSpPr>
          <p:nvPr>
            <p:ph idx="1"/>
          </p:nvPr>
        </p:nvSpPr>
        <p:spPr>
          <a:xfrm>
            <a:off x="609600" y="1268760"/>
            <a:ext cx="11175032" cy="4292164"/>
          </a:xfrm>
        </p:spPr>
        <p:txBody>
          <a:bodyPr/>
          <a:lstStyle/>
          <a:p>
            <a:pPr marL="0" indent="0">
              <a:buNone/>
            </a:pPr>
            <a:r>
              <a:rPr lang="en-GB" sz="2000" dirty="0"/>
              <a:t>Full details on Blackboard</a:t>
            </a:r>
          </a:p>
          <a:p>
            <a:r>
              <a:rPr lang="en-GB" sz="2000" dirty="0"/>
              <a:t>10 C UCIL20882: </a:t>
            </a:r>
            <a:r>
              <a:rPr lang="en-GB" sz="2000" dirty="0" smtClean="0"/>
              <a:t>2 pieces </a:t>
            </a:r>
            <a:r>
              <a:rPr lang="en-GB" sz="2000" dirty="0"/>
              <a:t>: choice of 2 </a:t>
            </a:r>
            <a:r>
              <a:rPr lang="en-GB" sz="2000" i="1" dirty="0"/>
              <a:t>types</a:t>
            </a:r>
            <a:r>
              <a:rPr lang="en-GB" sz="2000" dirty="0"/>
              <a:t> of coursework activity </a:t>
            </a:r>
            <a:r>
              <a:rPr lang="en-GB" sz="2000" dirty="0" smtClean="0"/>
              <a:t>(</a:t>
            </a:r>
            <a:r>
              <a:rPr lang="en-GB" sz="2000" dirty="0"/>
              <a:t>from Topics 2-6)</a:t>
            </a:r>
          </a:p>
          <a:p>
            <a:r>
              <a:rPr lang="en-GB" sz="2000" dirty="0"/>
              <a:t>20 C UCIL20892: 4 pieces : choice of 3 </a:t>
            </a:r>
            <a:r>
              <a:rPr lang="en-GB" sz="2000" i="1" dirty="0"/>
              <a:t>types</a:t>
            </a:r>
            <a:r>
              <a:rPr lang="en-GB" sz="2000" dirty="0"/>
              <a:t> of coursework </a:t>
            </a:r>
            <a:r>
              <a:rPr lang="en-GB" sz="2000" dirty="0" smtClean="0"/>
              <a:t>activity </a:t>
            </a:r>
            <a:r>
              <a:rPr lang="en-GB" sz="2000" dirty="0"/>
              <a:t>(from Topics 2-6)</a:t>
            </a:r>
          </a:p>
          <a:p>
            <a:pPr marL="0" indent="0">
              <a:buNone/>
            </a:pPr>
            <a:endParaRPr lang="en-GB" sz="2000" dirty="0"/>
          </a:p>
          <a:p>
            <a:r>
              <a:rPr lang="en-GB" sz="2000" dirty="0"/>
              <a:t>Submission deadline Week 11 (after Easter); Thursday May </a:t>
            </a:r>
            <a:r>
              <a:rPr lang="en-GB" sz="2000" dirty="0" smtClean="0"/>
              <a:t>2</a:t>
            </a:r>
            <a:r>
              <a:rPr lang="en-GB" sz="2000" baseline="30000" dirty="0" smtClean="0"/>
              <a:t>nd</a:t>
            </a:r>
            <a:r>
              <a:rPr lang="en-GB" sz="2000" dirty="0" smtClean="0"/>
              <a:t> by </a:t>
            </a:r>
            <a:r>
              <a:rPr lang="en-GB" sz="2000" dirty="0"/>
              <a:t>4 pm</a:t>
            </a:r>
          </a:p>
          <a:p>
            <a:pPr lvl="1"/>
            <a:r>
              <a:rPr lang="en-GB" sz="1800" dirty="0"/>
              <a:t>Submitted &amp; marked via </a:t>
            </a:r>
            <a:r>
              <a:rPr lang="en-GB" sz="1800" dirty="0" err="1"/>
              <a:t>Turnitin</a:t>
            </a:r>
            <a:r>
              <a:rPr lang="en-GB" sz="1800" dirty="0"/>
              <a:t> on Blackboard </a:t>
            </a:r>
          </a:p>
          <a:p>
            <a:pPr lvl="1"/>
            <a:r>
              <a:rPr lang="en-GB" sz="1800" dirty="0"/>
              <a:t>Earlier submissions allowed so you can time manage your own workload</a:t>
            </a:r>
          </a:p>
          <a:p>
            <a:endParaRPr lang="en-GB" sz="2200" dirty="0"/>
          </a:p>
          <a:p>
            <a:r>
              <a:rPr lang="en-GB" sz="2200" dirty="0"/>
              <a:t>Formative exercise available</a:t>
            </a:r>
          </a:p>
          <a:p>
            <a:pPr lvl="1"/>
            <a:r>
              <a:rPr lang="en-GB" sz="1800" dirty="0" smtClean="0"/>
              <a:t>Suggested </a:t>
            </a:r>
            <a:r>
              <a:rPr lang="en-GB" sz="1800" dirty="0"/>
              <a:t>deadline Week 4; </a:t>
            </a:r>
            <a:endParaRPr lang="en-GB" sz="1800" dirty="0" smtClean="0"/>
          </a:p>
          <a:p>
            <a:pPr lvl="1"/>
            <a:r>
              <a:rPr lang="en-GB" sz="1800" dirty="0" smtClean="0"/>
              <a:t>Compare your work to work already marked to </a:t>
            </a:r>
            <a:r>
              <a:rPr lang="en-GB" sz="1800" dirty="0"/>
              <a:t>help with further </a:t>
            </a:r>
            <a:r>
              <a:rPr lang="en-GB" sz="1800" dirty="0" smtClean="0"/>
              <a:t>coursework</a:t>
            </a:r>
          </a:p>
          <a:p>
            <a:pPr lvl="1"/>
            <a:r>
              <a:rPr lang="en-GB" sz="1800" dirty="0" smtClean="0"/>
              <a:t>Can ask for clarification during Dr </a:t>
            </a:r>
            <a:r>
              <a:rPr lang="en-GB" sz="1800" dirty="0" err="1" smtClean="0"/>
              <a:t>Fostier’s</a:t>
            </a:r>
            <a:r>
              <a:rPr lang="en-GB" sz="1800" dirty="0" smtClean="0"/>
              <a:t> lectures</a:t>
            </a:r>
            <a:endParaRPr lang="en-GB" sz="1800" dirty="0"/>
          </a:p>
          <a:p>
            <a:pPr lvl="1"/>
            <a:endParaRPr lang="en-GB" sz="1800" dirty="0"/>
          </a:p>
          <a:p>
            <a:pPr lvl="1"/>
            <a:endParaRPr lang="en-GB" sz="1800" dirty="0"/>
          </a:p>
          <a:p>
            <a:endParaRPr lang="en-GB" sz="2200" dirty="0"/>
          </a:p>
          <a:p>
            <a:pPr marL="0" indent="0">
              <a:buNone/>
            </a:pPr>
            <a:endParaRPr lang="en-GB" sz="2000" dirty="0"/>
          </a:p>
          <a:p>
            <a:pPr marL="457200" lvl="1" indent="0">
              <a:buNone/>
            </a:pPr>
            <a:endParaRPr lang="en-GB" dirty="0"/>
          </a:p>
        </p:txBody>
      </p:sp>
    </p:spTree>
    <p:extLst>
      <p:ext uri="{BB962C8B-B14F-4D97-AF65-F5344CB8AC3E}">
        <p14:creationId xmlns:p14="http://schemas.microsoft.com/office/powerpoint/2010/main" val="4228165832"/>
      </p:ext>
    </p:extLst>
  </p:cSld>
  <p:clrMapOvr>
    <a:masterClrMapping/>
  </p:clrMapOvr>
  <mc:AlternateContent xmlns:mc="http://schemas.openxmlformats.org/markup-compatibility/2006" xmlns:p14="http://schemas.microsoft.com/office/powerpoint/2010/main">
    <mc:Choice Requires="p14">
      <p:transition spd="slow" p14:dur="2000" advTm="151106"/>
    </mc:Choice>
    <mc:Fallback xmlns="">
      <p:transition spd="slow" advTm="15110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5360" y="591984"/>
            <a:ext cx="9919196" cy="5185565"/>
            <a:chOff x="553757" y="512470"/>
            <a:chExt cx="9919196" cy="5185565"/>
          </a:xfrm>
        </p:grpSpPr>
        <p:sp>
          <p:nvSpPr>
            <p:cNvPr id="13" name="Freeform 12"/>
            <p:cNvSpPr/>
            <p:nvPr/>
          </p:nvSpPr>
          <p:spPr>
            <a:xfrm>
              <a:off x="2666003" y="3559385"/>
              <a:ext cx="422449" cy="1816531"/>
            </a:xfrm>
            <a:custGeom>
              <a:avLst/>
              <a:gdLst/>
              <a:ahLst/>
              <a:cxnLst/>
              <a:rect l="0" t="0" r="0" b="0"/>
              <a:pathLst>
                <a:path>
                  <a:moveTo>
                    <a:pt x="0" y="0"/>
                  </a:moveTo>
                  <a:lnTo>
                    <a:pt x="211224" y="0"/>
                  </a:lnTo>
                  <a:lnTo>
                    <a:pt x="211224" y="1816531"/>
                  </a:lnTo>
                  <a:lnTo>
                    <a:pt x="422449" y="18165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2666003" y="3559385"/>
              <a:ext cx="422449" cy="908265"/>
            </a:xfrm>
            <a:custGeom>
              <a:avLst/>
              <a:gdLst/>
              <a:ahLst/>
              <a:cxnLst/>
              <a:rect l="0" t="0" r="0" b="0"/>
              <a:pathLst>
                <a:path>
                  <a:moveTo>
                    <a:pt x="0" y="0"/>
                  </a:moveTo>
                  <a:lnTo>
                    <a:pt x="211224" y="0"/>
                  </a:lnTo>
                  <a:lnTo>
                    <a:pt x="211224" y="908265"/>
                  </a:lnTo>
                  <a:lnTo>
                    <a:pt x="422449" y="90826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2666003" y="3513666"/>
              <a:ext cx="422449" cy="91440"/>
            </a:xfrm>
            <a:custGeom>
              <a:avLst/>
              <a:gdLst/>
              <a:ahLst/>
              <a:cxnLst/>
              <a:rect l="0" t="0" r="0" b="0"/>
              <a:pathLst>
                <a:path>
                  <a:moveTo>
                    <a:pt x="0" y="45720"/>
                  </a:moveTo>
                  <a:lnTo>
                    <a:pt x="422449"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2666003" y="2651120"/>
              <a:ext cx="422449" cy="908265"/>
            </a:xfrm>
            <a:custGeom>
              <a:avLst/>
              <a:gdLst/>
              <a:ahLst/>
              <a:cxnLst/>
              <a:rect l="0" t="0" r="0" b="0"/>
              <a:pathLst>
                <a:path>
                  <a:moveTo>
                    <a:pt x="0" y="908265"/>
                  </a:moveTo>
                  <a:lnTo>
                    <a:pt x="211224" y="908265"/>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7824193" y="2226030"/>
              <a:ext cx="333650" cy="516978"/>
            </a:xfrm>
            <a:custGeom>
              <a:avLst/>
              <a:gdLst/>
              <a:ahLst/>
              <a:cxnLst/>
              <a:rect l="0" t="0" r="0" b="0"/>
              <a:pathLst>
                <a:path>
                  <a:moveTo>
                    <a:pt x="0" y="516978"/>
                  </a:moveTo>
                  <a:lnTo>
                    <a:pt x="122425" y="516978"/>
                  </a:lnTo>
                  <a:lnTo>
                    <a:pt x="122425" y="0"/>
                  </a:lnTo>
                  <a:lnTo>
                    <a:pt x="333650"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p:cNvSpPr/>
            <p:nvPr/>
          </p:nvSpPr>
          <p:spPr>
            <a:xfrm>
              <a:off x="5200699" y="1742854"/>
              <a:ext cx="1567371" cy="678036"/>
            </a:xfrm>
            <a:custGeom>
              <a:avLst/>
              <a:gdLst/>
              <a:ahLst/>
              <a:cxnLst/>
              <a:rect l="0" t="0" r="0" b="0"/>
              <a:pathLst>
                <a:path>
                  <a:moveTo>
                    <a:pt x="0" y="0"/>
                  </a:moveTo>
                  <a:lnTo>
                    <a:pt x="1567371" y="0"/>
                  </a:lnTo>
                  <a:lnTo>
                    <a:pt x="1567371" y="678036"/>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19"/>
            <p:cNvSpPr/>
            <p:nvPr/>
          </p:nvSpPr>
          <p:spPr>
            <a:xfrm>
              <a:off x="2666003" y="1742854"/>
              <a:ext cx="422449" cy="1816531"/>
            </a:xfrm>
            <a:custGeom>
              <a:avLst/>
              <a:gdLst/>
              <a:ahLst/>
              <a:cxnLst/>
              <a:rect l="0" t="0" r="0" b="0"/>
              <a:pathLst>
                <a:path>
                  <a:moveTo>
                    <a:pt x="0" y="1816531"/>
                  </a:moveTo>
                  <a:lnTo>
                    <a:pt x="211224" y="1816531"/>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7735395" y="788868"/>
              <a:ext cx="422449" cy="91440"/>
            </a:xfrm>
            <a:custGeom>
              <a:avLst/>
              <a:gdLst/>
              <a:ahLst/>
              <a:cxnLst/>
              <a:rect l="0" t="0" r="0" b="0"/>
              <a:pathLst>
                <a:path>
                  <a:moveTo>
                    <a:pt x="0" y="45720"/>
                  </a:moveTo>
                  <a:lnTo>
                    <a:pt x="422449"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21"/>
            <p:cNvSpPr/>
            <p:nvPr/>
          </p:nvSpPr>
          <p:spPr>
            <a:xfrm>
              <a:off x="5200699" y="788868"/>
              <a:ext cx="422449" cy="91440"/>
            </a:xfrm>
            <a:custGeom>
              <a:avLst/>
              <a:gdLst/>
              <a:ahLst/>
              <a:cxnLst/>
              <a:rect l="0" t="0" r="0" b="0"/>
              <a:pathLst>
                <a:path>
                  <a:moveTo>
                    <a:pt x="0" y="45720"/>
                  </a:moveTo>
                  <a:lnTo>
                    <a:pt x="422449"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22"/>
            <p:cNvSpPr/>
            <p:nvPr/>
          </p:nvSpPr>
          <p:spPr>
            <a:xfrm>
              <a:off x="2666003" y="834588"/>
              <a:ext cx="422449" cy="2724797"/>
            </a:xfrm>
            <a:custGeom>
              <a:avLst/>
              <a:gdLst/>
              <a:ahLst/>
              <a:cxnLst/>
              <a:rect l="0" t="0" r="0" b="0"/>
              <a:pathLst>
                <a:path>
                  <a:moveTo>
                    <a:pt x="0" y="2724797"/>
                  </a:moveTo>
                  <a:lnTo>
                    <a:pt x="211224" y="2724797"/>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p:cNvSpPr/>
            <p:nvPr/>
          </p:nvSpPr>
          <p:spPr>
            <a:xfrm>
              <a:off x="553757" y="3237268"/>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10 Credit unit</a:t>
              </a:r>
              <a:endParaRPr lang="en-US" sz="1600" kern="1200" dirty="0">
                <a:solidFill>
                  <a:schemeClr val="tx1"/>
                </a:solidFill>
              </a:endParaRPr>
            </a:p>
          </p:txBody>
        </p:sp>
        <p:sp>
          <p:nvSpPr>
            <p:cNvPr id="25" name="Freeform 24"/>
            <p:cNvSpPr/>
            <p:nvPr/>
          </p:nvSpPr>
          <p:spPr>
            <a:xfrm>
              <a:off x="3088452"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1. DNA</a:t>
              </a:r>
              <a:endParaRPr lang="en-US" sz="1600" kern="1200" dirty="0">
                <a:solidFill>
                  <a:schemeClr val="tx1"/>
                </a:solidFill>
              </a:endParaRPr>
            </a:p>
          </p:txBody>
        </p:sp>
        <p:sp>
          <p:nvSpPr>
            <p:cNvPr id="26" name="Freeform 25"/>
            <p:cNvSpPr/>
            <p:nvPr/>
          </p:nvSpPr>
          <p:spPr>
            <a:xfrm>
              <a:off x="5623148"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 (formative practice only)</a:t>
              </a:r>
              <a:endParaRPr lang="en-US" sz="1600" kern="1200" dirty="0">
                <a:solidFill>
                  <a:schemeClr val="tx1"/>
                </a:solidFill>
              </a:endParaRPr>
            </a:p>
          </p:txBody>
        </p:sp>
        <p:sp>
          <p:nvSpPr>
            <p:cNvPr id="27" name="Freeform 26"/>
            <p:cNvSpPr/>
            <p:nvPr/>
          </p:nvSpPr>
          <p:spPr>
            <a:xfrm>
              <a:off x="8157844"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 only</a:t>
              </a:r>
              <a:endParaRPr lang="en-US" sz="1600" kern="1200" dirty="0">
                <a:solidFill>
                  <a:schemeClr val="tx1"/>
                </a:solidFill>
              </a:endParaRPr>
            </a:p>
          </p:txBody>
        </p:sp>
        <p:sp>
          <p:nvSpPr>
            <p:cNvPr id="28" name="Freeform 27"/>
            <p:cNvSpPr/>
            <p:nvPr/>
          </p:nvSpPr>
          <p:spPr>
            <a:xfrm>
              <a:off x="3088452" y="1420736"/>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2. Stem Cells</a:t>
              </a:r>
              <a:endParaRPr lang="en-US" sz="1600" kern="1200" dirty="0">
                <a:solidFill>
                  <a:schemeClr val="tx1"/>
                </a:solidFill>
              </a:endParaRPr>
            </a:p>
          </p:txBody>
        </p:sp>
        <p:sp>
          <p:nvSpPr>
            <p:cNvPr id="29" name="Freeform 28"/>
            <p:cNvSpPr/>
            <p:nvPr/>
          </p:nvSpPr>
          <p:spPr>
            <a:xfrm>
              <a:off x="5711947" y="2420891"/>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p:txBody>
        </p:sp>
        <p:sp>
          <p:nvSpPr>
            <p:cNvPr id="30" name="Freeform 29"/>
            <p:cNvSpPr/>
            <p:nvPr/>
          </p:nvSpPr>
          <p:spPr>
            <a:xfrm>
              <a:off x="8157844" y="1903912"/>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a:t>
              </a:r>
              <a:endParaRPr lang="en-US" sz="1600" kern="1200" dirty="0">
                <a:solidFill>
                  <a:schemeClr val="tx1"/>
                </a:solidFill>
              </a:endParaRPr>
            </a:p>
          </p:txBody>
        </p:sp>
        <p:sp>
          <p:nvSpPr>
            <p:cNvPr id="31" name="Freeform 30"/>
            <p:cNvSpPr/>
            <p:nvPr/>
          </p:nvSpPr>
          <p:spPr>
            <a:xfrm>
              <a:off x="8360707" y="4192721"/>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b</a:t>
              </a:r>
              <a:endParaRPr lang="en-US" sz="1600" kern="1200" dirty="0">
                <a:solidFill>
                  <a:schemeClr val="tx1"/>
                </a:solidFill>
              </a:endParaRPr>
            </a:p>
          </p:txBody>
        </p:sp>
        <p:sp>
          <p:nvSpPr>
            <p:cNvPr id="32" name="Freeform 31"/>
            <p:cNvSpPr/>
            <p:nvPr/>
          </p:nvSpPr>
          <p:spPr>
            <a:xfrm>
              <a:off x="3088452" y="2329002"/>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3. Precision Medicine</a:t>
              </a:r>
              <a:endParaRPr lang="en-US" sz="1600" kern="1200" dirty="0">
                <a:solidFill>
                  <a:schemeClr val="tx1"/>
                </a:solidFill>
              </a:endParaRPr>
            </a:p>
          </p:txBody>
        </p:sp>
        <p:sp>
          <p:nvSpPr>
            <p:cNvPr id="33" name="Freeform 32"/>
            <p:cNvSpPr/>
            <p:nvPr/>
          </p:nvSpPr>
          <p:spPr>
            <a:xfrm>
              <a:off x="3088452" y="3237268"/>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4. Microbes</a:t>
              </a:r>
              <a:endParaRPr lang="en-US" sz="1600" kern="1200" dirty="0">
                <a:solidFill>
                  <a:schemeClr val="tx1"/>
                </a:solidFill>
              </a:endParaRPr>
            </a:p>
          </p:txBody>
        </p:sp>
        <p:sp>
          <p:nvSpPr>
            <p:cNvPr id="34" name="Freeform 33"/>
            <p:cNvSpPr/>
            <p:nvPr/>
          </p:nvSpPr>
          <p:spPr>
            <a:xfrm>
              <a:off x="3088452" y="4145534"/>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5. Brain</a:t>
              </a:r>
              <a:endParaRPr lang="en-US" sz="1600" kern="1200" dirty="0">
                <a:solidFill>
                  <a:schemeClr val="tx1"/>
                </a:solidFill>
              </a:endParaRPr>
            </a:p>
          </p:txBody>
        </p:sp>
        <p:sp>
          <p:nvSpPr>
            <p:cNvPr id="35" name="Freeform 34"/>
            <p:cNvSpPr/>
            <p:nvPr/>
          </p:nvSpPr>
          <p:spPr>
            <a:xfrm>
              <a:off x="3088452" y="505380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6. Conservation</a:t>
              </a:r>
              <a:endParaRPr lang="en-US" sz="1600" kern="1200" dirty="0">
                <a:solidFill>
                  <a:schemeClr val="tx1"/>
                </a:solidFill>
              </a:endParaRPr>
            </a:p>
          </p:txBody>
        </p:sp>
        <p:sp>
          <p:nvSpPr>
            <p:cNvPr id="36" name="Freeform 35"/>
            <p:cNvSpPr/>
            <p:nvPr/>
          </p:nvSpPr>
          <p:spPr>
            <a:xfrm>
              <a:off x="5833711" y="3662607"/>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p:txBody>
        </p:sp>
      </p:grpSp>
      <p:sp>
        <p:nvSpPr>
          <p:cNvPr id="6" name="TextBox 5"/>
          <p:cNvSpPr txBox="1"/>
          <p:nvPr/>
        </p:nvSpPr>
        <p:spPr>
          <a:xfrm>
            <a:off x="335360" y="6152634"/>
            <a:ext cx="11377264" cy="369332"/>
          </a:xfrm>
          <a:prstGeom prst="rect">
            <a:avLst/>
          </a:prstGeom>
          <a:noFill/>
        </p:spPr>
        <p:txBody>
          <a:bodyPr wrap="square" rtlCol="0">
            <a:spAutoFit/>
          </a:bodyPr>
          <a:lstStyle/>
          <a:p>
            <a:r>
              <a:rPr lang="en-GB" dirty="0" smtClean="0"/>
              <a:t>Choose </a:t>
            </a:r>
            <a:r>
              <a:rPr lang="en-GB" dirty="0" smtClean="0"/>
              <a:t>2 </a:t>
            </a:r>
            <a:r>
              <a:rPr lang="en-GB" dirty="0" smtClean="0"/>
              <a:t>out of 5 topics for the coursework; can only submit either </a:t>
            </a:r>
            <a:r>
              <a:rPr lang="en-GB" dirty="0" smtClean="0"/>
              <a:t>type 2 x </a:t>
            </a:r>
            <a:r>
              <a:rPr lang="en-GB" dirty="0" smtClean="0"/>
              <a:t>‘a’ OR </a:t>
            </a:r>
            <a:r>
              <a:rPr lang="en-GB" dirty="0" smtClean="0"/>
              <a:t> 1 x type ‘a’ and 1 x type </a:t>
            </a:r>
            <a:r>
              <a:rPr lang="en-GB" dirty="0" smtClean="0"/>
              <a:t>‘b’</a:t>
            </a:r>
            <a:endParaRPr lang="en-GB" dirty="0"/>
          </a:p>
        </p:txBody>
      </p:sp>
      <p:cxnSp>
        <p:nvCxnSpPr>
          <p:cNvPr id="5" name="Straight Connector 4"/>
          <p:cNvCxnSpPr/>
          <p:nvPr/>
        </p:nvCxnSpPr>
        <p:spPr>
          <a:xfrm flipV="1">
            <a:off x="5008536" y="4128876"/>
            <a:ext cx="633013" cy="32211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rot="10800000" flipH="1">
            <a:off x="7799568" y="4393154"/>
            <a:ext cx="914431" cy="104410"/>
          </a:xfrm>
          <a:custGeom>
            <a:avLst/>
            <a:gdLst/>
            <a:ahLst/>
            <a:cxnLst/>
            <a:rect l="0" t="0" r="0" b="0"/>
            <a:pathLst>
              <a:path>
                <a:moveTo>
                  <a:pt x="0" y="516978"/>
                </a:moveTo>
                <a:lnTo>
                  <a:pt x="122425" y="516978"/>
                </a:lnTo>
                <a:lnTo>
                  <a:pt x="122425" y="0"/>
                </a:lnTo>
                <a:lnTo>
                  <a:pt x="333650"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TextBox 38"/>
          <p:cNvSpPr txBox="1"/>
          <p:nvPr/>
        </p:nvSpPr>
        <p:spPr>
          <a:xfrm>
            <a:off x="459176" y="351044"/>
            <a:ext cx="1864613" cy="369332"/>
          </a:xfrm>
          <a:prstGeom prst="rect">
            <a:avLst/>
          </a:prstGeom>
          <a:noFill/>
        </p:spPr>
        <p:txBody>
          <a:bodyPr wrap="none" rtlCol="0">
            <a:spAutoFit/>
          </a:bodyPr>
          <a:lstStyle/>
          <a:p>
            <a:r>
              <a:rPr lang="en-GB" dirty="0" smtClean="0"/>
              <a:t>One suggestion:</a:t>
            </a:r>
            <a:endParaRPr lang="en-GB" dirty="0"/>
          </a:p>
        </p:txBody>
      </p:sp>
    </p:spTree>
    <p:extLst>
      <p:ext uri="{BB962C8B-B14F-4D97-AF65-F5344CB8AC3E}">
        <p14:creationId xmlns:p14="http://schemas.microsoft.com/office/powerpoint/2010/main" val="1918606051"/>
      </p:ext>
    </p:extLst>
  </p:cSld>
  <p:clrMapOvr>
    <a:masterClrMapping/>
  </p:clrMapOvr>
  <mc:AlternateContent xmlns:mc="http://schemas.openxmlformats.org/markup-compatibility/2006" xmlns:p14="http://schemas.microsoft.com/office/powerpoint/2010/main">
    <mc:Choice Requires="p14">
      <p:transition spd="slow" p14:dur="2000" advTm="64816"/>
    </mc:Choice>
    <mc:Fallback xmlns="">
      <p:transition spd="slow" advTm="6481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3222" y="676555"/>
            <a:ext cx="9935332" cy="5212048"/>
            <a:chOff x="553757" y="512470"/>
            <a:chExt cx="9935332" cy="5212048"/>
          </a:xfrm>
        </p:grpSpPr>
        <p:sp>
          <p:nvSpPr>
            <p:cNvPr id="13" name="Freeform 12"/>
            <p:cNvSpPr/>
            <p:nvPr/>
          </p:nvSpPr>
          <p:spPr>
            <a:xfrm>
              <a:off x="2666003" y="3559385"/>
              <a:ext cx="422449" cy="1816531"/>
            </a:xfrm>
            <a:custGeom>
              <a:avLst/>
              <a:gdLst/>
              <a:ahLst/>
              <a:cxnLst/>
              <a:rect l="0" t="0" r="0" b="0"/>
              <a:pathLst>
                <a:path>
                  <a:moveTo>
                    <a:pt x="0" y="0"/>
                  </a:moveTo>
                  <a:lnTo>
                    <a:pt x="211224" y="0"/>
                  </a:lnTo>
                  <a:lnTo>
                    <a:pt x="211224" y="1816531"/>
                  </a:lnTo>
                  <a:lnTo>
                    <a:pt x="422449" y="1816531"/>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2666003" y="3559385"/>
              <a:ext cx="422449" cy="908265"/>
            </a:xfrm>
            <a:custGeom>
              <a:avLst/>
              <a:gdLst/>
              <a:ahLst/>
              <a:cxnLst/>
              <a:rect l="0" t="0" r="0" b="0"/>
              <a:pathLst>
                <a:path>
                  <a:moveTo>
                    <a:pt x="0" y="0"/>
                  </a:moveTo>
                  <a:lnTo>
                    <a:pt x="211224" y="0"/>
                  </a:lnTo>
                  <a:lnTo>
                    <a:pt x="211224" y="908265"/>
                  </a:lnTo>
                  <a:lnTo>
                    <a:pt x="422449" y="908265"/>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2666003" y="3513666"/>
              <a:ext cx="422449" cy="91440"/>
            </a:xfrm>
            <a:custGeom>
              <a:avLst/>
              <a:gdLst/>
              <a:ahLst/>
              <a:cxnLst/>
              <a:rect l="0" t="0" r="0" b="0"/>
              <a:pathLst>
                <a:path>
                  <a:moveTo>
                    <a:pt x="0" y="45720"/>
                  </a:moveTo>
                  <a:lnTo>
                    <a:pt x="422449"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6" name="Freeform 15"/>
            <p:cNvSpPr/>
            <p:nvPr/>
          </p:nvSpPr>
          <p:spPr>
            <a:xfrm>
              <a:off x="2666003" y="2651120"/>
              <a:ext cx="422449" cy="908265"/>
            </a:xfrm>
            <a:custGeom>
              <a:avLst/>
              <a:gdLst/>
              <a:ahLst/>
              <a:cxnLst/>
              <a:rect l="0" t="0" r="0" b="0"/>
              <a:pathLst>
                <a:path>
                  <a:moveTo>
                    <a:pt x="0" y="908265"/>
                  </a:moveTo>
                  <a:lnTo>
                    <a:pt x="211224" y="908265"/>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7991018" y="4914467"/>
              <a:ext cx="385825" cy="513795"/>
            </a:xfrm>
            <a:custGeom>
              <a:avLst/>
              <a:gdLst/>
              <a:ahLst/>
              <a:cxnLst/>
              <a:rect l="0" t="0" r="0" b="0"/>
              <a:pathLst>
                <a:path>
                  <a:moveTo>
                    <a:pt x="0" y="516978"/>
                  </a:moveTo>
                  <a:lnTo>
                    <a:pt x="122425" y="516978"/>
                  </a:lnTo>
                  <a:lnTo>
                    <a:pt x="122425" y="0"/>
                  </a:lnTo>
                  <a:lnTo>
                    <a:pt x="333650"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19"/>
            <p:cNvSpPr/>
            <p:nvPr/>
          </p:nvSpPr>
          <p:spPr>
            <a:xfrm>
              <a:off x="2666003" y="1742854"/>
              <a:ext cx="422449" cy="1816531"/>
            </a:xfrm>
            <a:custGeom>
              <a:avLst/>
              <a:gdLst/>
              <a:ahLst/>
              <a:cxnLst/>
              <a:rect l="0" t="0" r="0" b="0"/>
              <a:pathLst>
                <a:path>
                  <a:moveTo>
                    <a:pt x="0" y="1816531"/>
                  </a:moveTo>
                  <a:lnTo>
                    <a:pt x="211224" y="1816531"/>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7735395" y="788868"/>
              <a:ext cx="422449" cy="91440"/>
            </a:xfrm>
            <a:custGeom>
              <a:avLst/>
              <a:gdLst/>
              <a:ahLst/>
              <a:cxnLst/>
              <a:rect l="0" t="0" r="0" b="0"/>
              <a:pathLst>
                <a:path>
                  <a:moveTo>
                    <a:pt x="0" y="45720"/>
                  </a:moveTo>
                  <a:lnTo>
                    <a:pt x="422449"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21"/>
            <p:cNvSpPr/>
            <p:nvPr/>
          </p:nvSpPr>
          <p:spPr>
            <a:xfrm>
              <a:off x="5200699" y="788868"/>
              <a:ext cx="422449" cy="91440"/>
            </a:xfrm>
            <a:custGeom>
              <a:avLst/>
              <a:gdLst/>
              <a:ahLst/>
              <a:cxnLst/>
              <a:rect l="0" t="0" r="0" b="0"/>
              <a:pathLst>
                <a:path>
                  <a:moveTo>
                    <a:pt x="0" y="45720"/>
                  </a:moveTo>
                  <a:lnTo>
                    <a:pt x="422449" y="4572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22"/>
            <p:cNvSpPr/>
            <p:nvPr/>
          </p:nvSpPr>
          <p:spPr>
            <a:xfrm>
              <a:off x="2666003" y="834588"/>
              <a:ext cx="422449" cy="2724797"/>
            </a:xfrm>
            <a:custGeom>
              <a:avLst/>
              <a:gdLst/>
              <a:ahLst/>
              <a:cxnLst/>
              <a:rect l="0" t="0" r="0" b="0"/>
              <a:pathLst>
                <a:path>
                  <a:moveTo>
                    <a:pt x="0" y="2724797"/>
                  </a:moveTo>
                  <a:lnTo>
                    <a:pt x="211224" y="2724797"/>
                  </a:lnTo>
                  <a:lnTo>
                    <a:pt x="211224" y="0"/>
                  </a:lnTo>
                  <a:lnTo>
                    <a:pt x="422449"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23"/>
            <p:cNvSpPr/>
            <p:nvPr/>
          </p:nvSpPr>
          <p:spPr>
            <a:xfrm>
              <a:off x="553757" y="3237268"/>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10 Credit unit</a:t>
              </a:r>
              <a:endParaRPr lang="en-US" sz="1600" kern="1200" dirty="0">
                <a:solidFill>
                  <a:schemeClr val="tx1"/>
                </a:solidFill>
              </a:endParaRPr>
            </a:p>
          </p:txBody>
        </p:sp>
        <p:sp>
          <p:nvSpPr>
            <p:cNvPr id="25" name="Freeform 24"/>
            <p:cNvSpPr/>
            <p:nvPr/>
          </p:nvSpPr>
          <p:spPr>
            <a:xfrm>
              <a:off x="3088452"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1. DNA</a:t>
              </a:r>
              <a:endParaRPr lang="en-US" sz="1600" kern="1200" dirty="0">
                <a:solidFill>
                  <a:schemeClr val="tx1"/>
                </a:solidFill>
              </a:endParaRPr>
            </a:p>
          </p:txBody>
        </p:sp>
        <p:sp>
          <p:nvSpPr>
            <p:cNvPr id="26" name="Freeform 25"/>
            <p:cNvSpPr/>
            <p:nvPr/>
          </p:nvSpPr>
          <p:spPr>
            <a:xfrm>
              <a:off x="5623148"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 (formative practice only)</a:t>
              </a:r>
              <a:endParaRPr lang="en-US" sz="1600" kern="1200" dirty="0">
                <a:solidFill>
                  <a:schemeClr val="tx1"/>
                </a:solidFill>
              </a:endParaRPr>
            </a:p>
          </p:txBody>
        </p:sp>
        <p:sp>
          <p:nvSpPr>
            <p:cNvPr id="27" name="Freeform 26"/>
            <p:cNvSpPr/>
            <p:nvPr/>
          </p:nvSpPr>
          <p:spPr>
            <a:xfrm>
              <a:off x="8157844" y="51247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 only</a:t>
              </a:r>
              <a:endParaRPr lang="en-US" sz="1600" kern="1200" dirty="0">
                <a:solidFill>
                  <a:schemeClr val="tx1"/>
                </a:solidFill>
              </a:endParaRPr>
            </a:p>
          </p:txBody>
        </p:sp>
        <p:sp>
          <p:nvSpPr>
            <p:cNvPr id="28" name="Freeform 27"/>
            <p:cNvSpPr/>
            <p:nvPr/>
          </p:nvSpPr>
          <p:spPr>
            <a:xfrm>
              <a:off x="3088452" y="1420736"/>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2. Stem Cells</a:t>
              </a:r>
              <a:endParaRPr lang="en-US" sz="1600" kern="1200" dirty="0">
                <a:solidFill>
                  <a:schemeClr val="tx1"/>
                </a:solidFill>
              </a:endParaRPr>
            </a:p>
          </p:txBody>
        </p:sp>
        <p:sp>
          <p:nvSpPr>
            <p:cNvPr id="29" name="Freeform 28"/>
            <p:cNvSpPr/>
            <p:nvPr/>
          </p:nvSpPr>
          <p:spPr>
            <a:xfrm>
              <a:off x="5878772" y="5080283"/>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p:txBody>
        </p:sp>
        <p:sp>
          <p:nvSpPr>
            <p:cNvPr id="30" name="Freeform 29"/>
            <p:cNvSpPr/>
            <p:nvPr/>
          </p:nvSpPr>
          <p:spPr>
            <a:xfrm>
              <a:off x="8376843" y="2443753"/>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a:t>
              </a:r>
              <a:endParaRPr lang="en-US" sz="1600" kern="1200" dirty="0">
                <a:solidFill>
                  <a:schemeClr val="tx1"/>
                </a:solidFill>
              </a:endParaRPr>
            </a:p>
          </p:txBody>
        </p:sp>
        <p:sp>
          <p:nvSpPr>
            <p:cNvPr id="31" name="Freeform 30"/>
            <p:cNvSpPr/>
            <p:nvPr/>
          </p:nvSpPr>
          <p:spPr>
            <a:xfrm>
              <a:off x="8376843" y="4474982"/>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Type </a:t>
              </a:r>
              <a:r>
                <a:rPr lang="en-US" sz="1600" kern="1200" dirty="0" smtClean="0">
                  <a:solidFill>
                    <a:schemeClr val="tx1"/>
                  </a:solidFill>
                </a:rPr>
                <a:t>a</a:t>
              </a:r>
              <a:endParaRPr lang="en-US" sz="1600" kern="1200" dirty="0">
                <a:solidFill>
                  <a:schemeClr val="tx1"/>
                </a:solidFill>
              </a:endParaRPr>
            </a:p>
          </p:txBody>
        </p:sp>
        <p:sp>
          <p:nvSpPr>
            <p:cNvPr id="32" name="Freeform 31"/>
            <p:cNvSpPr/>
            <p:nvPr/>
          </p:nvSpPr>
          <p:spPr>
            <a:xfrm>
              <a:off x="3088452" y="2329002"/>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3. Precision Medicine</a:t>
              </a:r>
              <a:endParaRPr lang="en-US" sz="1600" kern="1200" dirty="0">
                <a:solidFill>
                  <a:schemeClr val="tx1"/>
                </a:solidFill>
              </a:endParaRPr>
            </a:p>
          </p:txBody>
        </p:sp>
        <p:sp>
          <p:nvSpPr>
            <p:cNvPr id="33" name="Freeform 32"/>
            <p:cNvSpPr/>
            <p:nvPr/>
          </p:nvSpPr>
          <p:spPr>
            <a:xfrm>
              <a:off x="3088452" y="3237268"/>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4. Microbes</a:t>
              </a:r>
              <a:endParaRPr lang="en-US" sz="1600" kern="1200" dirty="0">
                <a:solidFill>
                  <a:schemeClr val="tx1"/>
                </a:solidFill>
              </a:endParaRPr>
            </a:p>
          </p:txBody>
        </p:sp>
        <p:sp>
          <p:nvSpPr>
            <p:cNvPr id="34" name="Freeform 33"/>
            <p:cNvSpPr/>
            <p:nvPr/>
          </p:nvSpPr>
          <p:spPr>
            <a:xfrm>
              <a:off x="3088452" y="4145534"/>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5. Brain</a:t>
              </a:r>
              <a:endParaRPr lang="en-US" sz="1600" kern="1200" dirty="0">
                <a:solidFill>
                  <a:schemeClr val="tx1"/>
                </a:solidFill>
              </a:endParaRPr>
            </a:p>
          </p:txBody>
        </p:sp>
        <p:sp>
          <p:nvSpPr>
            <p:cNvPr id="35" name="Freeform 34"/>
            <p:cNvSpPr/>
            <p:nvPr/>
          </p:nvSpPr>
          <p:spPr>
            <a:xfrm>
              <a:off x="3088452" y="5053800"/>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rPr>
                <a:t>6. Conservation</a:t>
              </a:r>
              <a:endParaRPr lang="en-US" sz="1600" kern="1200" dirty="0">
                <a:solidFill>
                  <a:schemeClr val="tx1"/>
                </a:solidFill>
              </a:endParaRPr>
            </a:p>
          </p:txBody>
        </p:sp>
        <p:sp>
          <p:nvSpPr>
            <p:cNvPr id="36" name="Freeform 35"/>
            <p:cNvSpPr/>
            <p:nvPr/>
          </p:nvSpPr>
          <p:spPr>
            <a:xfrm>
              <a:off x="5955921" y="2109856"/>
              <a:ext cx="2112246" cy="644235"/>
            </a:xfrm>
            <a:custGeom>
              <a:avLst/>
              <a:gdLst>
                <a:gd name="connsiteX0" fmla="*/ 0 w 2112246"/>
                <a:gd name="connsiteY0" fmla="*/ 0 h 644235"/>
                <a:gd name="connsiteX1" fmla="*/ 2112246 w 2112246"/>
                <a:gd name="connsiteY1" fmla="*/ 0 h 644235"/>
                <a:gd name="connsiteX2" fmla="*/ 2112246 w 2112246"/>
                <a:gd name="connsiteY2" fmla="*/ 644235 h 644235"/>
                <a:gd name="connsiteX3" fmla="*/ 0 w 2112246"/>
                <a:gd name="connsiteY3" fmla="*/ 644235 h 644235"/>
                <a:gd name="connsiteX4" fmla="*/ 0 w 2112246"/>
                <a:gd name="connsiteY4" fmla="*/ 0 h 644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246" h="644235">
                  <a:moveTo>
                    <a:pt x="0" y="0"/>
                  </a:moveTo>
                  <a:lnTo>
                    <a:pt x="2112246" y="0"/>
                  </a:lnTo>
                  <a:lnTo>
                    <a:pt x="2112246" y="644235"/>
                  </a:lnTo>
                  <a:lnTo>
                    <a:pt x="0" y="644235"/>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Coursework</a:t>
              </a:r>
              <a:endParaRPr lang="en-US" sz="1600" kern="1200" dirty="0">
                <a:solidFill>
                  <a:schemeClr val="tx1"/>
                </a:solidFill>
              </a:endParaRPr>
            </a:p>
          </p:txBody>
        </p:sp>
      </p:grpSp>
      <p:sp>
        <p:nvSpPr>
          <p:cNvPr id="6" name="TextBox 5"/>
          <p:cNvSpPr txBox="1"/>
          <p:nvPr/>
        </p:nvSpPr>
        <p:spPr>
          <a:xfrm>
            <a:off x="335360" y="6152634"/>
            <a:ext cx="11377264" cy="369332"/>
          </a:xfrm>
          <a:prstGeom prst="rect">
            <a:avLst/>
          </a:prstGeom>
          <a:noFill/>
        </p:spPr>
        <p:txBody>
          <a:bodyPr wrap="square" rtlCol="0">
            <a:spAutoFit/>
          </a:bodyPr>
          <a:lstStyle/>
          <a:p>
            <a:r>
              <a:rPr lang="en-GB" dirty="0" smtClean="0"/>
              <a:t>Choose </a:t>
            </a:r>
            <a:r>
              <a:rPr lang="en-GB" dirty="0" smtClean="0"/>
              <a:t>2 </a:t>
            </a:r>
            <a:r>
              <a:rPr lang="en-GB" dirty="0" smtClean="0"/>
              <a:t>out of 5 topics for the coursework; can only submit either </a:t>
            </a:r>
            <a:r>
              <a:rPr lang="en-GB" dirty="0" smtClean="0"/>
              <a:t>type 2 x </a:t>
            </a:r>
            <a:r>
              <a:rPr lang="en-GB" dirty="0" smtClean="0"/>
              <a:t>‘a’ OR </a:t>
            </a:r>
            <a:r>
              <a:rPr lang="en-GB" dirty="0" smtClean="0"/>
              <a:t> 1 x type ‘a’ and 1 x type </a:t>
            </a:r>
            <a:r>
              <a:rPr lang="en-GB" dirty="0" smtClean="0"/>
              <a:t>‘b’</a:t>
            </a:r>
            <a:endParaRPr lang="en-GB" dirty="0"/>
          </a:p>
        </p:txBody>
      </p:sp>
      <p:cxnSp>
        <p:nvCxnSpPr>
          <p:cNvPr id="5" name="Straight Connector 4"/>
          <p:cNvCxnSpPr/>
          <p:nvPr/>
        </p:nvCxnSpPr>
        <p:spPr>
          <a:xfrm flipV="1">
            <a:off x="4982301" y="2497874"/>
            <a:ext cx="721076" cy="317307"/>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rot="10800000" flipH="1">
            <a:off x="7849770" y="2815181"/>
            <a:ext cx="914431" cy="104410"/>
          </a:xfrm>
          <a:custGeom>
            <a:avLst/>
            <a:gdLst/>
            <a:ahLst/>
            <a:cxnLst/>
            <a:rect l="0" t="0" r="0" b="0"/>
            <a:pathLst>
              <a:path>
                <a:moveTo>
                  <a:pt x="0" y="516978"/>
                </a:moveTo>
                <a:lnTo>
                  <a:pt x="122425" y="516978"/>
                </a:lnTo>
                <a:lnTo>
                  <a:pt x="122425" y="0"/>
                </a:lnTo>
                <a:lnTo>
                  <a:pt x="333650" y="0"/>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cxnSp>
        <p:nvCxnSpPr>
          <p:cNvPr id="37" name="Straight Connector 36"/>
          <p:cNvCxnSpPr/>
          <p:nvPr/>
        </p:nvCxnSpPr>
        <p:spPr>
          <a:xfrm flipV="1">
            <a:off x="4928147" y="5566487"/>
            <a:ext cx="809377" cy="58085"/>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46836" y="359874"/>
            <a:ext cx="2236510" cy="369332"/>
          </a:xfrm>
          <a:prstGeom prst="rect">
            <a:avLst/>
          </a:prstGeom>
          <a:noFill/>
        </p:spPr>
        <p:txBody>
          <a:bodyPr wrap="none" rtlCol="0">
            <a:spAutoFit/>
          </a:bodyPr>
          <a:lstStyle/>
          <a:p>
            <a:r>
              <a:rPr lang="en-GB" dirty="0" smtClean="0"/>
              <a:t>Another suggestion:</a:t>
            </a:r>
            <a:endParaRPr lang="en-GB" dirty="0"/>
          </a:p>
        </p:txBody>
      </p:sp>
    </p:spTree>
    <p:extLst>
      <p:ext uri="{BB962C8B-B14F-4D97-AF65-F5344CB8AC3E}">
        <p14:creationId xmlns:p14="http://schemas.microsoft.com/office/powerpoint/2010/main" val="3473661710"/>
      </p:ext>
    </p:extLst>
  </p:cSld>
  <p:clrMapOvr>
    <a:masterClrMapping/>
  </p:clrMapOvr>
  <mc:AlternateContent xmlns:mc="http://schemas.openxmlformats.org/markup-compatibility/2006" xmlns:p14="http://schemas.microsoft.com/office/powerpoint/2010/main">
    <mc:Choice Requires="p14">
      <p:transition spd="slow" p14:dur="2000" advTm="64816"/>
    </mc:Choice>
    <mc:Fallback xmlns="">
      <p:transition spd="slow" advTm="6481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7243042"/>
              </p:ext>
            </p:extLst>
          </p:nvPr>
        </p:nvGraphicFramePr>
        <p:xfrm>
          <a:off x="983432" y="0"/>
          <a:ext cx="9793088" cy="6669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839416" y="6021288"/>
            <a:ext cx="10945216" cy="648072"/>
          </a:xfrm>
          <a:prstGeom prst="rect">
            <a:avLst/>
          </a:prstGeom>
          <a:noFill/>
        </p:spPr>
        <p:txBody>
          <a:bodyPr wrap="square" rtlCol="0">
            <a:spAutoFit/>
          </a:bodyPr>
          <a:lstStyle/>
          <a:p>
            <a:r>
              <a:rPr lang="en-GB" dirty="0" smtClean="0"/>
              <a:t>Choose 4 out of 5 topics to complete the coursework; can only submit 1 of type ‘b’ and 1 of type ‘c’; can all be type ‘a’ if you prefer</a:t>
            </a:r>
            <a:endParaRPr lang="en-GB" dirty="0"/>
          </a:p>
        </p:txBody>
      </p:sp>
      <p:sp>
        <p:nvSpPr>
          <p:cNvPr id="4" name="TextBox 3"/>
          <p:cNvSpPr txBox="1"/>
          <p:nvPr/>
        </p:nvSpPr>
        <p:spPr>
          <a:xfrm>
            <a:off x="983432" y="476672"/>
            <a:ext cx="1864613" cy="369332"/>
          </a:xfrm>
          <a:prstGeom prst="rect">
            <a:avLst/>
          </a:prstGeom>
          <a:noFill/>
        </p:spPr>
        <p:txBody>
          <a:bodyPr wrap="none" rtlCol="0">
            <a:spAutoFit/>
          </a:bodyPr>
          <a:lstStyle/>
          <a:p>
            <a:r>
              <a:rPr lang="en-GB" dirty="0" smtClean="0"/>
              <a:t>One suggestion:</a:t>
            </a:r>
            <a:endParaRPr lang="en-GB" dirty="0"/>
          </a:p>
        </p:txBody>
      </p:sp>
    </p:spTree>
    <p:extLst>
      <p:ext uri="{BB962C8B-B14F-4D97-AF65-F5344CB8AC3E}">
        <p14:creationId xmlns:p14="http://schemas.microsoft.com/office/powerpoint/2010/main" val="1295946374"/>
      </p:ext>
    </p:extLst>
  </p:cSld>
  <p:clrMapOvr>
    <a:masterClrMapping/>
  </p:clrMapOvr>
  <mc:AlternateContent xmlns:mc="http://schemas.openxmlformats.org/markup-compatibility/2006" xmlns:p14="http://schemas.microsoft.com/office/powerpoint/2010/main">
    <mc:Choice Requires="p14">
      <p:transition spd="slow" p14:dur="2000" advTm="54804"/>
    </mc:Choice>
    <mc:Fallback xmlns="">
      <p:transition spd="slow" advTm="54804"/>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878584088"/>
              </p:ext>
            </p:extLst>
          </p:nvPr>
        </p:nvGraphicFramePr>
        <p:xfrm>
          <a:off x="695400" y="0"/>
          <a:ext cx="10513168"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707930" y="6021288"/>
            <a:ext cx="9780558" cy="648072"/>
          </a:xfrm>
          <a:prstGeom prst="rect">
            <a:avLst/>
          </a:prstGeom>
          <a:noFill/>
        </p:spPr>
        <p:txBody>
          <a:bodyPr wrap="square" rtlCol="0">
            <a:spAutoFit/>
          </a:bodyPr>
          <a:lstStyle/>
          <a:p>
            <a:r>
              <a:rPr lang="en-GB" dirty="0" smtClean="0"/>
              <a:t>Choose 4 out of 5 topics to complete the coursework; can only submit 1 of type ‘b’ and 1 of type ‘c’; can all be type ‘a’ if you prefer</a:t>
            </a:r>
            <a:endParaRPr lang="en-GB" dirty="0"/>
          </a:p>
        </p:txBody>
      </p:sp>
      <p:sp>
        <p:nvSpPr>
          <p:cNvPr id="4" name="TextBox 3"/>
          <p:cNvSpPr txBox="1"/>
          <p:nvPr/>
        </p:nvSpPr>
        <p:spPr>
          <a:xfrm>
            <a:off x="707930" y="476672"/>
            <a:ext cx="2236510" cy="369332"/>
          </a:xfrm>
          <a:prstGeom prst="rect">
            <a:avLst/>
          </a:prstGeom>
          <a:noFill/>
        </p:spPr>
        <p:txBody>
          <a:bodyPr wrap="none" rtlCol="0">
            <a:spAutoFit/>
          </a:bodyPr>
          <a:lstStyle/>
          <a:p>
            <a:r>
              <a:rPr lang="en-GB" dirty="0" smtClean="0"/>
              <a:t>Another suggestion:</a:t>
            </a:r>
            <a:endParaRPr lang="en-GB" dirty="0"/>
          </a:p>
        </p:txBody>
      </p:sp>
    </p:spTree>
    <p:extLst>
      <p:ext uri="{BB962C8B-B14F-4D97-AF65-F5344CB8AC3E}">
        <p14:creationId xmlns:p14="http://schemas.microsoft.com/office/powerpoint/2010/main" val="3313969100"/>
      </p:ext>
    </p:extLst>
  </p:cSld>
  <p:clrMapOvr>
    <a:masterClrMapping/>
  </p:clrMapOvr>
  <mc:AlternateContent xmlns:mc="http://schemas.openxmlformats.org/markup-compatibility/2006" xmlns:p14="http://schemas.microsoft.com/office/powerpoint/2010/main">
    <mc:Choice Requires="p14">
      <p:transition spd="slow" p14:dur="2000" advTm="23054"/>
    </mc:Choice>
    <mc:Fallback xmlns="">
      <p:transition spd="slow" advTm="2305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Coursework (a)</a:t>
            </a:r>
          </a:p>
        </p:txBody>
      </p:sp>
      <p:sp>
        <p:nvSpPr>
          <p:cNvPr id="3" name="Content Placeholder 2"/>
          <p:cNvSpPr>
            <a:spLocks noGrp="1"/>
          </p:cNvSpPr>
          <p:nvPr>
            <p:ph idx="1"/>
          </p:nvPr>
        </p:nvSpPr>
        <p:spPr>
          <a:xfrm>
            <a:off x="407368" y="1124745"/>
            <a:ext cx="11449272" cy="4907755"/>
          </a:xfrm>
        </p:spPr>
        <p:txBody>
          <a:bodyPr/>
          <a:lstStyle/>
          <a:p>
            <a:r>
              <a:rPr lang="en-US" sz="2800" dirty="0"/>
              <a:t>Chose a newspaper /media headline/story from Social Media that is part of Topics 2-6 </a:t>
            </a:r>
          </a:p>
          <a:p>
            <a:r>
              <a:rPr lang="en-US" sz="2800" dirty="0"/>
              <a:t>Write a lay summary </a:t>
            </a:r>
            <a:r>
              <a:rPr lang="en-US" sz="2800" dirty="0" smtClean="0"/>
              <a:t>(</a:t>
            </a:r>
            <a:r>
              <a:rPr lang="en-US" sz="2800" dirty="0"/>
              <a:t>0.5 A4 page) and a technical summary (0.5 A4 page) explaining the </a:t>
            </a:r>
            <a:r>
              <a:rPr lang="en-GB" sz="2800" dirty="0" smtClean="0"/>
              <a:t>story</a:t>
            </a:r>
          </a:p>
          <a:p>
            <a:pPr lvl="1"/>
            <a:r>
              <a:rPr lang="en-GB" sz="2400" dirty="0" smtClean="0"/>
              <a:t>Should be a clear difference in </a:t>
            </a:r>
            <a:r>
              <a:rPr lang="en-GB" sz="2400" b="1" i="1" dirty="0" smtClean="0"/>
              <a:t>language</a:t>
            </a:r>
            <a:r>
              <a:rPr lang="en-GB" sz="2400" dirty="0" smtClean="0"/>
              <a:t> (and tone) but content the same</a:t>
            </a:r>
          </a:p>
          <a:p>
            <a:pPr lvl="1"/>
            <a:r>
              <a:rPr lang="en-GB" sz="2400" dirty="0" smtClean="0"/>
              <a:t>No citations necessary</a:t>
            </a:r>
            <a:endParaRPr lang="en-GB" sz="2400" dirty="0"/>
          </a:p>
          <a:p>
            <a:r>
              <a:rPr lang="en-US" sz="2800" dirty="0"/>
              <a:t>Using Google Scholar or PubMed, showcase 5 research papers linked to the bioscience Topic </a:t>
            </a:r>
          </a:p>
          <a:p>
            <a:pPr lvl="1"/>
            <a:r>
              <a:rPr lang="en-US" dirty="0" smtClean="0"/>
              <a:t>Harvard </a:t>
            </a:r>
            <a:r>
              <a:rPr lang="en-US" dirty="0"/>
              <a:t>citations and a brief summary </a:t>
            </a:r>
            <a:r>
              <a:rPr lang="en-US" dirty="0" smtClean="0"/>
              <a:t>(1/3 page) of </a:t>
            </a:r>
            <a:r>
              <a:rPr lang="en-US" dirty="0"/>
              <a:t>the papers </a:t>
            </a:r>
            <a:r>
              <a:rPr lang="en-US" dirty="0" smtClean="0"/>
              <a:t>required</a:t>
            </a:r>
          </a:p>
          <a:p>
            <a:r>
              <a:rPr lang="en-US" sz="2800" dirty="0"/>
              <a:t>Can select the topic even if the lectures have not taken place yet!</a:t>
            </a:r>
            <a:endParaRPr lang="en-GB" sz="2800" dirty="0"/>
          </a:p>
          <a:p>
            <a:endParaRPr lang="en-US" dirty="0"/>
          </a:p>
        </p:txBody>
      </p:sp>
    </p:spTree>
    <p:extLst>
      <p:ext uri="{BB962C8B-B14F-4D97-AF65-F5344CB8AC3E}">
        <p14:creationId xmlns:p14="http://schemas.microsoft.com/office/powerpoint/2010/main" val="935490607"/>
      </p:ext>
    </p:extLst>
  </p:cSld>
  <p:clrMapOvr>
    <a:masterClrMapping/>
  </p:clrMapOvr>
  <mc:AlternateContent xmlns:mc="http://schemas.openxmlformats.org/markup-compatibility/2006" xmlns:p14="http://schemas.microsoft.com/office/powerpoint/2010/main">
    <mc:Choice Requires="p14">
      <p:transition spd="slow" p14:dur="2000" advTm="71423"/>
    </mc:Choice>
    <mc:Fallback xmlns="">
      <p:transition spd="slow" advTm="714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165"/>
            <a:ext cx="8229600" cy="1143000"/>
          </a:xfrm>
        </p:spPr>
        <p:txBody>
          <a:bodyPr/>
          <a:lstStyle/>
          <a:p>
            <a:r>
              <a:rPr lang="en-US" dirty="0" smtClean="0"/>
              <a:t>Sample Coursework</a:t>
            </a:r>
            <a:r>
              <a:rPr lang="en-US" dirty="0" smtClean="0"/>
              <a:t>… (on Bb)</a:t>
            </a:r>
            <a:endParaRPr lang="en-US" dirty="0"/>
          </a:p>
        </p:txBody>
      </p:sp>
      <p:sp>
        <p:nvSpPr>
          <p:cNvPr id="3" name="Content Placeholder 2"/>
          <p:cNvSpPr>
            <a:spLocks noGrp="1"/>
          </p:cNvSpPr>
          <p:nvPr>
            <p:ph idx="1"/>
          </p:nvPr>
        </p:nvSpPr>
        <p:spPr>
          <a:xfrm>
            <a:off x="335360" y="908721"/>
            <a:ext cx="10332640" cy="4464495"/>
          </a:xfrm>
        </p:spPr>
        <p:txBody>
          <a:bodyPr/>
          <a:lstStyle/>
          <a:p>
            <a:r>
              <a:rPr lang="en-GB" sz="2000" b="1" dirty="0"/>
              <a:t>Summary statement </a:t>
            </a:r>
            <a:r>
              <a:rPr lang="en-GB" sz="2000" dirty="0"/>
              <a:t>explaining the link to Topic </a:t>
            </a:r>
            <a:r>
              <a:rPr lang="en-GB" sz="2000" dirty="0" smtClean="0"/>
              <a:t>4 </a:t>
            </a:r>
            <a:r>
              <a:rPr lang="en-GB" sz="2000" dirty="0"/>
              <a:t>‘Microbes and infectious disease’. In this topic we covered the gut microbiota and its relationship with systemic health, and how diarrhoeal disease can be overcome using faecal transplants. The story presented below is about faecal transplants in Koala bears. The accompanying 5 references relate gut microbiota with different diseases or conditions.</a:t>
            </a:r>
          </a:p>
          <a:p>
            <a:r>
              <a:rPr lang="en-GB" sz="2000" b="1" dirty="0"/>
              <a:t>Headline</a:t>
            </a:r>
            <a:r>
              <a:rPr lang="en-GB" sz="2000" dirty="0"/>
              <a:t>: Faecal transplants ‘could save endangered koala’ The Guardian, June </a:t>
            </a:r>
            <a:r>
              <a:rPr lang="en-GB" sz="2000" dirty="0" smtClean="0"/>
              <a:t>2023</a:t>
            </a:r>
            <a:endParaRPr lang="en-GB" sz="2000" dirty="0"/>
          </a:p>
          <a:p>
            <a:r>
              <a:rPr lang="en-GB" sz="2000" b="1" dirty="0"/>
              <a:t>Lay summary</a:t>
            </a:r>
            <a:r>
              <a:rPr lang="en-GB" sz="2800" dirty="0"/>
              <a:t>: </a:t>
            </a:r>
            <a:r>
              <a:rPr lang="en-GB" sz="1800" dirty="0"/>
              <a:t>The koala population has been drastically reduced in the last century through human urbanisation and destruction of the koalas’ natural habitat.  Koalas survive by eating the leaves of the eucalyptus; there are two type of eucalyptus (messmate and manna-gum) and most koalas only eat one variety ………</a:t>
            </a:r>
          </a:p>
          <a:p>
            <a:r>
              <a:rPr lang="en-GB" sz="2000" b="1" dirty="0"/>
              <a:t>Science summary</a:t>
            </a:r>
            <a:r>
              <a:rPr lang="en-GB" sz="1800" dirty="0"/>
              <a:t>: The koala (</a:t>
            </a:r>
            <a:r>
              <a:rPr lang="en-GB" sz="1800" i="1" dirty="0" err="1"/>
              <a:t>Phascolarctos</a:t>
            </a:r>
            <a:r>
              <a:rPr lang="en-GB" sz="1800" i="1" dirty="0"/>
              <a:t> </a:t>
            </a:r>
            <a:r>
              <a:rPr lang="en-GB" sz="1800" i="1" dirty="0" err="1"/>
              <a:t>cinereus</a:t>
            </a:r>
            <a:r>
              <a:rPr lang="en-GB" sz="1800" dirty="0"/>
              <a:t>) is an arboreal herbivorous marsupial native to Australia and is found in coastal areas of the mainland's eastern and southern regions. The koala population has been drastically reduced in the last century due to the habitat destruction caused by agriculture and urbanisation. Most of koalas’ diet consists of several </a:t>
            </a:r>
            <a:r>
              <a:rPr lang="en-GB" sz="1800" i="1" dirty="0"/>
              <a:t>Eucalyptus </a:t>
            </a:r>
            <a:r>
              <a:rPr lang="en-GB" sz="1800" dirty="0"/>
              <a:t>genera (</a:t>
            </a:r>
            <a:r>
              <a:rPr lang="en-GB" sz="1800" i="1" dirty="0"/>
              <a:t>Eucalyptus </a:t>
            </a:r>
            <a:r>
              <a:rPr lang="en-GB" sz="1800" i="1" dirty="0" err="1"/>
              <a:t>microcorys</a:t>
            </a:r>
            <a:r>
              <a:rPr lang="en-GB" sz="1800" i="1" dirty="0"/>
              <a:t>, E. </a:t>
            </a:r>
            <a:r>
              <a:rPr lang="en-GB" sz="1800" i="1" dirty="0" err="1"/>
              <a:t>tereticornis</a:t>
            </a:r>
            <a:r>
              <a:rPr lang="en-GB" sz="1800" dirty="0"/>
              <a:t>, and </a:t>
            </a:r>
            <a:r>
              <a:rPr lang="en-GB" sz="1800" i="1" dirty="0"/>
              <a:t>E. </a:t>
            </a:r>
            <a:r>
              <a:rPr lang="en-GB" sz="1800" i="1" dirty="0" err="1"/>
              <a:t>camaldulensi</a:t>
            </a:r>
            <a:r>
              <a:rPr lang="en-GB" sz="1800" i="1" dirty="0"/>
              <a:t>; …..</a:t>
            </a:r>
            <a:endParaRPr lang="en-GB" sz="2800" dirty="0"/>
          </a:p>
          <a:p>
            <a:pPr marL="0" indent="0">
              <a:buNone/>
            </a:pPr>
            <a:endParaRPr lang="en-GB" sz="2800" dirty="0"/>
          </a:p>
          <a:p>
            <a:pPr marL="0" indent="0">
              <a:buNone/>
            </a:pPr>
            <a:r>
              <a:rPr lang="en-US" sz="2400" i="1" dirty="0" smtClean="0"/>
              <a:t>[May need to do some extra reading to fill in the science detail]</a:t>
            </a:r>
            <a:endParaRPr lang="en-US" sz="2400" i="1" dirty="0"/>
          </a:p>
        </p:txBody>
      </p:sp>
    </p:spTree>
    <p:extLst>
      <p:ext uri="{BB962C8B-B14F-4D97-AF65-F5344CB8AC3E}">
        <p14:creationId xmlns:p14="http://schemas.microsoft.com/office/powerpoint/2010/main" val="3844573850"/>
      </p:ext>
    </p:extLst>
  </p:cSld>
  <p:clrMapOvr>
    <a:masterClrMapping/>
  </p:clrMapOvr>
  <mc:AlternateContent xmlns:mc="http://schemas.openxmlformats.org/markup-compatibility/2006" xmlns:p14="http://schemas.microsoft.com/office/powerpoint/2010/main">
    <mc:Choice Requires="p14">
      <p:transition spd="slow" p14:dur="2000" advTm="48948"/>
    </mc:Choice>
    <mc:Fallback xmlns="">
      <p:transition spd="slow" advTm="48948"/>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04664"/>
            <a:ext cx="8229600" cy="936104"/>
          </a:xfrm>
        </p:spPr>
        <p:txBody>
          <a:bodyPr/>
          <a:lstStyle/>
          <a:p>
            <a:r>
              <a:rPr lang="en-US" sz="3600" dirty="0"/>
              <a:t>5 current references required</a:t>
            </a:r>
          </a:p>
        </p:txBody>
      </p:sp>
      <p:sp>
        <p:nvSpPr>
          <p:cNvPr id="3" name="Content Placeholder 2"/>
          <p:cNvSpPr>
            <a:spLocks noGrp="1"/>
          </p:cNvSpPr>
          <p:nvPr>
            <p:ph idx="1"/>
          </p:nvPr>
        </p:nvSpPr>
        <p:spPr>
          <a:xfrm>
            <a:off x="623392" y="1340769"/>
            <a:ext cx="9865096" cy="4968551"/>
          </a:xfrm>
        </p:spPr>
        <p:txBody>
          <a:bodyPr/>
          <a:lstStyle/>
          <a:p>
            <a:r>
              <a:rPr lang="en-GB" sz="1800" dirty="0" err="1"/>
              <a:t>Paramsothy</a:t>
            </a:r>
            <a:r>
              <a:rPr lang="en-GB" sz="1800" dirty="0"/>
              <a:t>, S., </a:t>
            </a:r>
            <a:r>
              <a:rPr lang="en-GB" sz="1800" dirty="0" err="1"/>
              <a:t>Kamm</a:t>
            </a:r>
            <a:r>
              <a:rPr lang="en-GB" sz="1800" dirty="0"/>
              <a:t>, M.A., </a:t>
            </a:r>
            <a:r>
              <a:rPr lang="en-GB" sz="1800" dirty="0" err="1"/>
              <a:t>Kaakoush</a:t>
            </a:r>
            <a:r>
              <a:rPr lang="en-GB" sz="1800" dirty="0"/>
              <a:t>, N.O., Walsh, A.J., van den </a:t>
            </a:r>
            <a:r>
              <a:rPr lang="en-GB" sz="1800" dirty="0" err="1"/>
              <a:t>Bogaerde</a:t>
            </a:r>
            <a:r>
              <a:rPr lang="en-GB" sz="1800" dirty="0"/>
              <a:t>, J., Samuel, D., Leong, R.W., Connor, S., Ng, W., </a:t>
            </a:r>
            <a:r>
              <a:rPr lang="en-GB" sz="1800" dirty="0" err="1"/>
              <a:t>Paramsothy</a:t>
            </a:r>
            <a:r>
              <a:rPr lang="en-GB" sz="1800" dirty="0"/>
              <a:t>, R. and Xuan, W., </a:t>
            </a:r>
            <a:r>
              <a:rPr lang="en-GB" sz="1800" dirty="0" smtClean="0"/>
              <a:t>2020. </a:t>
            </a:r>
            <a:r>
              <a:rPr lang="en-GB" sz="1800" b="1" dirty="0"/>
              <a:t>Multi-donor intensive faecal </a:t>
            </a:r>
            <a:r>
              <a:rPr lang="en-GB" sz="1800" b="1" dirty="0" err="1"/>
              <a:t>microbiota</a:t>
            </a:r>
            <a:r>
              <a:rPr lang="en-GB" sz="1800" b="1" dirty="0"/>
              <a:t> transplantation for active ulcerative colitis: a randomised placebo-controlled trial</a:t>
            </a:r>
            <a:r>
              <a:rPr lang="en-GB" sz="1800" dirty="0"/>
              <a:t>. The Lancet, 389 (10075), pp.1218-1228.</a:t>
            </a:r>
          </a:p>
          <a:p>
            <a:pPr marL="0" indent="0">
              <a:buNone/>
            </a:pPr>
            <a:endParaRPr lang="en-GB" sz="1800" dirty="0"/>
          </a:p>
          <a:p>
            <a:r>
              <a:rPr lang="en-GB" sz="1800" b="1" dirty="0"/>
              <a:t>Summary</a:t>
            </a:r>
            <a:r>
              <a:rPr lang="en-GB" sz="1800" dirty="0"/>
              <a:t>: The utility of faecal transplants for patients with </a:t>
            </a:r>
            <a:r>
              <a:rPr lang="en-GB" sz="1800" i="1" dirty="0"/>
              <a:t>C. </a:t>
            </a:r>
            <a:r>
              <a:rPr lang="en-GB" sz="1800" i="1" dirty="0" err="1"/>
              <a:t>difficile</a:t>
            </a:r>
            <a:r>
              <a:rPr lang="en-GB" sz="1800" dirty="0"/>
              <a:t> infections has previously been shown. This study now shows that using several faecal transplants from multi-donors is a promising treatment for patients with ulcerative colitis. It is not yet known which specific bacteria are associated with negative and positive outcomes, or what the molecular mechanisms are for the bacteria to be protective. In the future, being able to match donors and recipients could lead to a more personalised treatment for this inflammatory bowel condition</a:t>
            </a:r>
          </a:p>
          <a:p>
            <a:endParaRPr lang="en-GB" sz="2000" b="1" dirty="0"/>
          </a:p>
          <a:p>
            <a:endParaRPr lang="en-US" dirty="0"/>
          </a:p>
        </p:txBody>
      </p:sp>
    </p:spTree>
    <p:extLst>
      <p:ext uri="{BB962C8B-B14F-4D97-AF65-F5344CB8AC3E}">
        <p14:creationId xmlns:p14="http://schemas.microsoft.com/office/powerpoint/2010/main" val="2042377514"/>
      </p:ext>
    </p:extLst>
  </p:cSld>
  <p:clrMapOvr>
    <a:masterClrMapping/>
  </p:clrMapOvr>
  <mc:AlternateContent xmlns:mc="http://schemas.openxmlformats.org/markup-compatibility/2006" xmlns:p14="http://schemas.microsoft.com/office/powerpoint/2010/main">
    <mc:Choice Requires="p14">
      <p:transition spd="slow" p14:dur="2000" advTm="33543"/>
    </mc:Choice>
    <mc:Fallback xmlns="">
      <p:transition spd="slow" advTm="33543"/>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GB" sz="2800" dirty="0"/>
              <a:t>Intended Learning Outcomes:</a:t>
            </a:r>
            <a:br>
              <a:rPr lang="en-GB" sz="2800" dirty="0"/>
            </a:br>
            <a:r>
              <a:rPr lang="en-GB" sz="2800" dirty="0"/>
              <a:t>Students taking this unit will be able to</a:t>
            </a:r>
            <a:r>
              <a:rPr lang="en-GB" sz="4000" dirty="0"/>
              <a:t/>
            </a:r>
            <a:br>
              <a:rPr lang="en-GB" sz="4000" dirty="0"/>
            </a:br>
            <a:endParaRPr lang="en-US" sz="4000" dirty="0"/>
          </a:p>
        </p:txBody>
      </p:sp>
      <p:sp>
        <p:nvSpPr>
          <p:cNvPr id="3075" name="Rectangle 3"/>
          <p:cNvSpPr>
            <a:spLocks noGrp="1" noChangeArrowheads="1"/>
          </p:cNvSpPr>
          <p:nvPr>
            <p:ph idx="1"/>
          </p:nvPr>
        </p:nvSpPr>
        <p:spPr>
          <a:xfrm>
            <a:off x="609600" y="1052737"/>
            <a:ext cx="10972800" cy="4525963"/>
          </a:xfrm>
        </p:spPr>
        <p:txBody>
          <a:bodyPr/>
          <a:lstStyle/>
          <a:p>
            <a:pPr>
              <a:lnSpc>
                <a:spcPct val="90000"/>
              </a:lnSpc>
            </a:pPr>
            <a:r>
              <a:rPr lang="en-GB" sz="2000" dirty="0"/>
              <a:t>Describe and evaluate the basic science underpinning current topical issues in the biological sciences</a:t>
            </a:r>
          </a:p>
          <a:p>
            <a:pPr>
              <a:lnSpc>
                <a:spcPct val="90000"/>
              </a:lnSpc>
            </a:pPr>
            <a:r>
              <a:rPr lang="en-GB" sz="2000" dirty="0"/>
              <a:t>Debate and defend informed opinions about current biology issues including their impact on society</a:t>
            </a:r>
          </a:p>
          <a:p>
            <a:pPr>
              <a:lnSpc>
                <a:spcPct val="90000"/>
              </a:lnSpc>
            </a:pPr>
            <a:r>
              <a:rPr lang="en-GB" sz="2000" dirty="0"/>
              <a:t>Work collaboratively in an interdisciplinary team to investigate and present an aspect of bioscience research </a:t>
            </a:r>
          </a:p>
          <a:p>
            <a:pPr>
              <a:lnSpc>
                <a:spcPct val="90000"/>
              </a:lnSpc>
            </a:pPr>
            <a:endParaRPr lang="en-GB" sz="2400" dirty="0"/>
          </a:p>
          <a:p>
            <a:pPr>
              <a:lnSpc>
                <a:spcPct val="90000"/>
              </a:lnSpc>
            </a:pPr>
            <a:endParaRPr lang="en-GB" sz="2400" dirty="0"/>
          </a:p>
          <a:p>
            <a:pPr>
              <a:lnSpc>
                <a:spcPct val="90000"/>
              </a:lnSpc>
            </a:pPr>
            <a:endParaRPr lang="en-GB" sz="2400" dirty="0"/>
          </a:p>
          <a:p>
            <a:pPr>
              <a:lnSpc>
                <a:spcPct val="90000"/>
              </a:lnSpc>
            </a:pPr>
            <a:endParaRPr lang="en-GB" sz="2400" dirty="0"/>
          </a:p>
          <a:p>
            <a:pPr>
              <a:lnSpc>
                <a:spcPct val="90000"/>
              </a:lnSpc>
            </a:pPr>
            <a:endParaRPr lang="en-GB" sz="2400" dirty="0"/>
          </a:p>
          <a:p>
            <a:pPr>
              <a:lnSpc>
                <a:spcPct val="90000"/>
              </a:lnSpc>
            </a:pPr>
            <a:endParaRPr lang="en-GB" sz="2400" dirty="0"/>
          </a:p>
          <a:p>
            <a:pPr>
              <a:lnSpc>
                <a:spcPct val="90000"/>
              </a:lnSpc>
            </a:pPr>
            <a:endParaRPr lang="en-GB" sz="2400" dirty="0"/>
          </a:p>
        </p:txBody>
      </p:sp>
      <p:pic>
        <p:nvPicPr>
          <p:cNvPr id="3077" name="Picture 5" descr="cartoon_math"/>
          <p:cNvPicPr>
            <a:picLocks noChangeAspect="1" noChangeArrowheads="1"/>
          </p:cNvPicPr>
          <p:nvPr/>
        </p:nvPicPr>
        <p:blipFill>
          <a:blip r:embed="rId3" cstate="print"/>
          <a:srcRect/>
          <a:stretch>
            <a:fillRect/>
          </a:stretch>
        </p:blipFill>
        <p:spPr bwMode="auto">
          <a:xfrm>
            <a:off x="3926473" y="2780928"/>
            <a:ext cx="4401775" cy="397799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39926"/>
    </mc:Choice>
    <mc:Fallback xmlns="">
      <p:transition spd="slow" advTm="3992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04664"/>
            <a:ext cx="8229600" cy="936104"/>
          </a:xfrm>
        </p:spPr>
        <p:txBody>
          <a:bodyPr/>
          <a:lstStyle/>
          <a:p>
            <a:r>
              <a:rPr lang="en-US" sz="3600" dirty="0"/>
              <a:t>Notes about CW (a)</a:t>
            </a:r>
          </a:p>
        </p:txBody>
      </p:sp>
      <p:sp>
        <p:nvSpPr>
          <p:cNvPr id="3" name="Content Placeholder 2"/>
          <p:cNvSpPr>
            <a:spLocks noGrp="1"/>
          </p:cNvSpPr>
          <p:nvPr>
            <p:ph idx="1"/>
          </p:nvPr>
        </p:nvSpPr>
        <p:spPr>
          <a:xfrm>
            <a:off x="381708" y="1124744"/>
            <a:ext cx="11305256" cy="4691731"/>
          </a:xfrm>
        </p:spPr>
        <p:txBody>
          <a:bodyPr/>
          <a:lstStyle/>
          <a:p>
            <a:pPr marL="0" indent="0">
              <a:buNone/>
            </a:pPr>
            <a:endParaRPr lang="en-GB" sz="2000" b="1" dirty="0"/>
          </a:p>
          <a:p>
            <a:r>
              <a:rPr lang="en-GB" sz="2400" b="1" dirty="0"/>
              <a:t>Use your own words (do not cut and paste the abstract)</a:t>
            </a:r>
          </a:p>
          <a:p>
            <a:r>
              <a:rPr lang="en-GB" sz="2400" b="1" dirty="0"/>
              <a:t>These references need to be related to the Topic from the course, </a:t>
            </a:r>
            <a:r>
              <a:rPr lang="en-GB" sz="2400" dirty="0"/>
              <a:t>even if the article is on a different aspect. For instance I would not expect to see any cited references about koalas here</a:t>
            </a:r>
            <a:r>
              <a:rPr lang="en-GB" sz="2400" dirty="0" smtClean="0"/>
              <a:t>!</a:t>
            </a:r>
          </a:p>
          <a:p>
            <a:r>
              <a:rPr lang="en-GB" sz="2400" dirty="0" smtClean="0"/>
              <a:t>Approx.1/3 page of A4 (</a:t>
            </a:r>
            <a:r>
              <a:rPr lang="en-GB" sz="2400" dirty="0" smtClean="0"/>
              <a:t>200 </a:t>
            </a:r>
            <a:r>
              <a:rPr lang="en-GB" sz="2400" dirty="0" smtClean="0"/>
              <a:t>words)</a:t>
            </a:r>
            <a:endParaRPr lang="en-GB" sz="2400" dirty="0"/>
          </a:p>
          <a:p>
            <a:r>
              <a:rPr lang="en-GB" sz="2400" dirty="0"/>
              <a:t>The references need to be </a:t>
            </a:r>
            <a:r>
              <a:rPr lang="en-GB" sz="2400" dirty="0" smtClean="0"/>
              <a:t>up-to-date (non pre-2020)</a:t>
            </a:r>
            <a:endParaRPr lang="en-GB" sz="2400" dirty="0"/>
          </a:p>
          <a:p>
            <a:r>
              <a:rPr lang="en-GB" sz="2400" dirty="0" smtClean="0"/>
              <a:t>Before submitting, c</a:t>
            </a:r>
            <a:r>
              <a:rPr lang="en-GB" sz="2400" dirty="0" smtClean="0"/>
              <a:t>heck this</a:t>
            </a:r>
            <a:r>
              <a:rPr lang="en-GB" sz="1800" dirty="0" smtClean="0"/>
              <a:t> </a:t>
            </a:r>
            <a:r>
              <a:rPr lang="en-GB" sz="2400" dirty="0"/>
              <a:t>assignment </a:t>
            </a:r>
            <a:r>
              <a:rPr lang="en-GB" sz="2400" dirty="0" smtClean="0"/>
              <a:t>has the </a:t>
            </a:r>
            <a:r>
              <a:rPr lang="en-GB" sz="2400" dirty="0"/>
              <a:t>following headings:</a:t>
            </a:r>
            <a:endParaRPr lang="en-GB" sz="1800" dirty="0"/>
          </a:p>
          <a:p>
            <a:pPr lvl="1"/>
            <a:r>
              <a:rPr lang="en-GB" sz="1800" dirty="0"/>
              <a:t>Statement of where the references link to the chosen Topic </a:t>
            </a:r>
          </a:p>
          <a:p>
            <a:pPr lvl="1"/>
            <a:r>
              <a:rPr lang="en-GB" sz="1800" dirty="0"/>
              <a:t>Headline from newspaper/ social media </a:t>
            </a:r>
            <a:r>
              <a:rPr lang="en-GB" sz="1800" dirty="0" smtClean="0"/>
              <a:t>story; date</a:t>
            </a:r>
            <a:endParaRPr lang="en-GB" sz="1800" dirty="0"/>
          </a:p>
          <a:p>
            <a:pPr lvl="1"/>
            <a:r>
              <a:rPr lang="en-GB" sz="1800" dirty="0"/>
              <a:t>Lay abstract</a:t>
            </a:r>
          </a:p>
          <a:p>
            <a:pPr lvl="1"/>
            <a:r>
              <a:rPr lang="en-GB" sz="1800" dirty="0"/>
              <a:t>Science abstract</a:t>
            </a:r>
          </a:p>
          <a:p>
            <a:pPr lvl="1"/>
            <a:r>
              <a:rPr lang="en-GB" sz="1800" dirty="0"/>
              <a:t>5 current scientific references from different areas but related to the overall Topic with summaries (200 words/no more than 1/3 page each</a:t>
            </a:r>
            <a:r>
              <a:rPr lang="en-GB" sz="1800" dirty="0" smtClean="0"/>
              <a:t>)</a:t>
            </a:r>
            <a:r>
              <a:rPr lang="en-GB" sz="2800" dirty="0"/>
              <a:t/>
            </a:r>
            <a:br>
              <a:rPr lang="en-GB" sz="2800" dirty="0"/>
            </a:br>
            <a:r>
              <a:rPr lang="en-GB" sz="2800" dirty="0"/>
              <a:t> </a:t>
            </a:r>
          </a:p>
          <a:p>
            <a:pPr marL="0" indent="0">
              <a:buNone/>
            </a:pPr>
            <a:endParaRPr lang="en-US" dirty="0"/>
          </a:p>
        </p:txBody>
      </p:sp>
    </p:spTree>
    <p:extLst>
      <p:ext uri="{BB962C8B-B14F-4D97-AF65-F5344CB8AC3E}">
        <p14:creationId xmlns:p14="http://schemas.microsoft.com/office/powerpoint/2010/main" val="55575060"/>
      </p:ext>
    </p:extLst>
  </p:cSld>
  <p:clrMapOvr>
    <a:masterClrMapping/>
  </p:clrMapOvr>
  <mc:AlternateContent xmlns:mc="http://schemas.openxmlformats.org/markup-compatibility/2006" xmlns:p14="http://schemas.microsoft.com/office/powerpoint/2010/main">
    <mc:Choice Requires="p14">
      <p:transition spd="slow" p14:dur="2000" advTm="31197"/>
    </mc:Choice>
    <mc:Fallback xmlns="">
      <p:transition spd="slow" advTm="3119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4106632383"/>
              </p:ext>
            </p:extLst>
          </p:nvPr>
        </p:nvGraphicFramePr>
        <p:xfrm>
          <a:off x="479376" y="332656"/>
          <a:ext cx="10009112" cy="5699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335360" y="5293836"/>
            <a:ext cx="11593288"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Would expect all 5 references to be about stem cells used </a:t>
            </a:r>
            <a:r>
              <a:rPr lang="en-GB" dirty="0" smtClean="0"/>
              <a:t>therapeutically or if they are a particular type of stem cell, 5 articles about different aspects of these particular cells; </a:t>
            </a:r>
            <a:r>
              <a:rPr lang="en-GB" dirty="0" smtClean="0"/>
              <a:t>NOT about HIV or transplants in general or other developmental aspects from Topic 2</a:t>
            </a:r>
          </a:p>
          <a:p>
            <a:pPr marL="285750" indent="-285750">
              <a:buFont typeface="Arial" panose="020B0604020202020204" pitchFamily="34" charset="0"/>
              <a:buChar char="•"/>
            </a:pPr>
            <a:r>
              <a:rPr lang="en-GB" dirty="0" smtClean="0"/>
              <a:t>References need to cover different content (so not three papers from the same lab) </a:t>
            </a:r>
          </a:p>
          <a:p>
            <a:pPr marL="285750" indent="-285750">
              <a:buFont typeface="Arial" panose="020B0604020202020204" pitchFamily="34" charset="0"/>
              <a:buChar char="•"/>
            </a:pPr>
            <a:r>
              <a:rPr lang="en-GB" dirty="0" smtClean="0"/>
              <a:t>References need to be research NOT a general commentary </a:t>
            </a:r>
            <a:r>
              <a:rPr lang="en-GB" dirty="0" smtClean="0"/>
              <a:t>or a review or </a:t>
            </a:r>
            <a:r>
              <a:rPr lang="en-GB" dirty="0" smtClean="0"/>
              <a:t>lecture material</a:t>
            </a:r>
            <a:endParaRPr lang="en-GB" dirty="0"/>
          </a:p>
        </p:txBody>
      </p:sp>
    </p:spTree>
    <p:extLst>
      <p:ext uri="{BB962C8B-B14F-4D97-AF65-F5344CB8AC3E}">
        <p14:creationId xmlns:p14="http://schemas.microsoft.com/office/powerpoint/2010/main" val="366761450"/>
      </p:ext>
    </p:extLst>
  </p:cSld>
  <p:clrMapOvr>
    <a:masterClrMapping/>
  </p:clrMapOvr>
  <mc:AlternateContent xmlns:mc="http://schemas.openxmlformats.org/markup-compatibility/2006" xmlns:p14="http://schemas.microsoft.com/office/powerpoint/2010/main">
    <mc:Choice Requires="p14">
      <p:transition spd="slow" p14:dur="2000" advTm="90872"/>
    </mc:Choice>
    <mc:Fallback xmlns="">
      <p:transition spd="slow" advTm="9087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Scheme (/30)</a:t>
            </a:r>
            <a:endParaRPr lang="en-US" dirty="0"/>
          </a:p>
        </p:txBody>
      </p:sp>
      <p:sp>
        <p:nvSpPr>
          <p:cNvPr id="3" name="Content Placeholder 2"/>
          <p:cNvSpPr>
            <a:spLocks noGrp="1"/>
          </p:cNvSpPr>
          <p:nvPr>
            <p:ph idx="1"/>
          </p:nvPr>
        </p:nvSpPr>
        <p:spPr>
          <a:xfrm>
            <a:off x="479376" y="1268760"/>
            <a:ext cx="11103024" cy="4464495"/>
          </a:xfrm>
        </p:spPr>
        <p:txBody>
          <a:bodyPr/>
          <a:lstStyle/>
          <a:p>
            <a:pPr marL="0" indent="0">
              <a:buNone/>
            </a:pPr>
            <a:r>
              <a:rPr lang="en-GB" sz="2800" b="1" dirty="0"/>
              <a:t>Criteria: Lay/Science summaries (/10):</a:t>
            </a:r>
          </a:p>
          <a:p>
            <a:r>
              <a:rPr lang="en-GB" sz="2800" dirty="0"/>
              <a:t>Communication of science </a:t>
            </a:r>
          </a:p>
          <a:p>
            <a:r>
              <a:rPr lang="en-GB" sz="2800" dirty="0"/>
              <a:t>Use of language</a:t>
            </a:r>
          </a:p>
          <a:p>
            <a:r>
              <a:rPr lang="en-GB" sz="2800" dirty="0"/>
              <a:t>Length</a:t>
            </a:r>
          </a:p>
          <a:p>
            <a:pPr marL="0" indent="0">
              <a:buNone/>
            </a:pPr>
            <a:r>
              <a:rPr lang="en-GB" sz="2800" b="1" dirty="0"/>
              <a:t>Criteria: Accompanying references (/20):</a:t>
            </a:r>
          </a:p>
          <a:p>
            <a:r>
              <a:rPr lang="en-GB" sz="2800" dirty="0"/>
              <a:t>Quality of chosen references (from last 5 years</a:t>
            </a:r>
            <a:r>
              <a:rPr lang="en-GB" sz="2800" dirty="0" smtClean="0"/>
              <a:t>)</a:t>
            </a:r>
          </a:p>
          <a:p>
            <a:pPr lvl="1"/>
            <a:r>
              <a:rPr lang="en-GB" sz="2400" dirty="0" smtClean="0"/>
              <a:t>Research papers</a:t>
            </a:r>
            <a:endParaRPr lang="en-GB" sz="2400" dirty="0"/>
          </a:p>
          <a:p>
            <a:r>
              <a:rPr lang="en-GB" sz="2800" dirty="0"/>
              <a:t>Applicability to topic</a:t>
            </a:r>
          </a:p>
          <a:p>
            <a:r>
              <a:rPr lang="en-GB" sz="2800" dirty="0"/>
              <a:t>Correct citation</a:t>
            </a:r>
          </a:p>
          <a:p>
            <a:r>
              <a:rPr lang="en-GB" sz="2800" dirty="0"/>
              <a:t>Summary of research papers (in your own words)</a:t>
            </a:r>
          </a:p>
          <a:p>
            <a:r>
              <a:rPr lang="en-GB" sz="2800" dirty="0"/>
              <a:t>Use of English</a:t>
            </a:r>
            <a:endParaRPr lang="en-US" sz="2800" dirty="0"/>
          </a:p>
        </p:txBody>
      </p:sp>
    </p:spTree>
    <p:extLst>
      <p:ext uri="{BB962C8B-B14F-4D97-AF65-F5344CB8AC3E}">
        <p14:creationId xmlns:p14="http://schemas.microsoft.com/office/powerpoint/2010/main" val="2899389078"/>
      </p:ext>
    </p:extLst>
  </p:cSld>
  <p:clrMapOvr>
    <a:masterClrMapping/>
  </p:clrMapOvr>
  <mc:AlternateContent xmlns:mc="http://schemas.openxmlformats.org/markup-compatibility/2006" xmlns:p14="http://schemas.microsoft.com/office/powerpoint/2010/main">
    <mc:Choice Requires="p14">
      <p:transition spd="slow" p14:dur="2000" advTm="44389"/>
    </mc:Choice>
    <mc:Fallback xmlns="">
      <p:transition spd="slow" advTm="4438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981200" y="115888"/>
            <a:ext cx="8229600" cy="1143000"/>
          </a:xfrm>
        </p:spPr>
        <p:txBody>
          <a:bodyPr/>
          <a:lstStyle/>
          <a:p>
            <a:r>
              <a:rPr lang="en-GB" b="1" dirty="0" smtClean="0"/>
              <a:t>‘</a:t>
            </a:r>
            <a:r>
              <a:rPr lang="en-GB" b="1" dirty="0" err="1" smtClean="0"/>
              <a:t>Turnitin</a:t>
            </a:r>
            <a:r>
              <a:rPr lang="en-GB" b="1" dirty="0" smtClean="0"/>
              <a:t>’- Plagiarism detection</a:t>
            </a:r>
            <a:endParaRPr lang="en-US" b="1" dirty="0"/>
          </a:p>
        </p:txBody>
      </p:sp>
      <p:pic>
        <p:nvPicPr>
          <p:cNvPr id="3077" name="Picture 5"/>
          <p:cNvPicPr>
            <a:picLocks noChangeAspect="1" noChangeArrowheads="1"/>
          </p:cNvPicPr>
          <p:nvPr/>
        </p:nvPicPr>
        <p:blipFill>
          <a:blip r:embed="rId2" cstate="print"/>
          <a:srcRect/>
          <a:stretch>
            <a:fillRect/>
          </a:stretch>
        </p:blipFill>
        <p:spPr bwMode="auto">
          <a:xfrm>
            <a:off x="1774826" y="1341438"/>
            <a:ext cx="6164263" cy="5124450"/>
          </a:xfrm>
          <a:prstGeom prst="rect">
            <a:avLst/>
          </a:prstGeom>
          <a:noFill/>
        </p:spPr>
      </p:pic>
      <p:pic>
        <p:nvPicPr>
          <p:cNvPr id="3078" name="Picture 6"/>
          <p:cNvPicPr>
            <a:picLocks noChangeAspect="1" noChangeArrowheads="1"/>
          </p:cNvPicPr>
          <p:nvPr/>
        </p:nvPicPr>
        <p:blipFill>
          <a:blip r:embed="rId3" cstate="print"/>
          <a:srcRect/>
          <a:stretch>
            <a:fillRect/>
          </a:stretch>
        </p:blipFill>
        <p:spPr bwMode="auto">
          <a:xfrm>
            <a:off x="7104063" y="1341439"/>
            <a:ext cx="3524250" cy="5343525"/>
          </a:xfrm>
          <a:prstGeom prst="rect">
            <a:avLst/>
          </a:prstGeom>
          <a:noFill/>
        </p:spPr>
      </p:pic>
    </p:spTree>
    <p:extLst>
      <p:ext uri="{BB962C8B-B14F-4D97-AF65-F5344CB8AC3E}">
        <p14:creationId xmlns:p14="http://schemas.microsoft.com/office/powerpoint/2010/main" val="2188091822"/>
      </p:ext>
    </p:extLst>
  </p:cSld>
  <p:clrMapOvr>
    <a:masterClrMapping/>
  </p:clrMapOvr>
  <mc:AlternateContent xmlns:mc="http://schemas.openxmlformats.org/markup-compatibility/2006" xmlns:p14="http://schemas.microsoft.com/office/powerpoint/2010/main">
    <mc:Choice Requires="p14">
      <p:transition spd="slow" p14:dur="2000" advTm="68645"/>
    </mc:Choice>
    <mc:Fallback xmlns="">
      <p:transition spd="slow" advTm="6864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Citing science references</a:t>
            </a:r>
            <a:endParaRPr lang="en-GB"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164" t="30317" r="21648" b="8653"/>
          <a:stretch/>
        </p:blipFill>
        <p:spPr bwMode="auto">
          <a:xfrm>
            <a:off x="2184044" y="2068656"/>
            <a:ext cx="8208911" cy="47612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824003" y="1556793"/>
            <a:ext cx="8568952" cy="646331"/>
          </a:xfrm>
          <a:prstGeom prst="rect">
            <a:avLst/>
          </a:prstGeom>
        </p:spPr>
        <p:txBody>
          <a:bodyPr wrap="square">
            <a:spAutoFit/>
          </a:bodyPr>
          <a:lstStyle/>
          <a:p>
            <a:pPr algn="ctr"/>
            <a:r>
              <a:rPr lang="en-GB" dirty="0" smtClean="0"/>
              <a:t>Refer to: My </a:t>
            </a:r>
            <a:r>
              <a:rPr lang="en-GB" dirty="0"/>
              <a:t>Learning Essentials guide to referencing</a:t>
            </a:r>
          </a:p>
          <a:p>
            <a:pPr algn="ctr"/>
            <a:endParaRPr lang="en-GB" dirty="0"/>
          </a:p>
        </p:txBody>
      </p:sp>
    </p:spTree>
    <p:extLst>
      <p:ext uri="{BB962C8B-B14F-4D97-AF65-F5344CB8AC3E}">
        <p14:creationId xmlns:p14="http://schemas.microsoft.com/office/powerpoint/2010/main" val="193385784"/>
      </p:ext>
    </p:extLst>
  </p:cSld>
  <p:clrMapOvr>
    <a:masterClrMapping/>
  </p:clrMapOvr>
  <mc:AlternateContent xmlns:mc="http://schemas.openxmlformats.org/markup-compatibility/2006" xmlns:p14="http://schemas.microsoft.com/office/powerpoint/2010/main">
    <mc:Choice Requires="p14">
      <p:transition spd="slow" p14:dur="2000" advTm="50942"/>
    </mc:Choice>
    <mc:Fallback xmlns="">
      <p:transition spd="slow" advTm="50942"/>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Coursework (b)</a:t>
            </a:r>
            <a:endParaRPr lang="en-US" dirty="0"/>
          </a:p>
        </p:txBody>
      </p:sp>
      <p:sp>
        <p:nvSpPr>
          <p:cNvPr id="3" name="Content Placeholder 2"/>
          <p:cNvSpPr>
            <a:spLocks noGrp="1"/>
          </p:cNvSpPr>
          <p:nvPr>
            <p:ph idx="1"/>
          </p:nvPr>
        </p:nvSpPr>
        <p:spPr/>
        <p:txBody>
          <a:bodyPr/>
          <a:lstStyle/>
          <a:p>
            <a:pPr marL="0" indent="0">
              <a:buNone/>
            </a:pPr>
            <a:r>
              <a:rPr lang="en-US" dirty="0" smtClean="0"/>
              <a:t>Write </a:t>
            </a:r>
            <a:r>
              <a:rPr lang="en-US" dirty="0"/>
              <a:t>a </a:t>
            </a:r>
            <a:r>
              <a:rPr lang="en-US" dirty="0" smtClean="0"/>
              <a:t>3-page </a:t>
            </a:r>
            <a:r>
              <a:rPr lang="en-US" dirty="0"/>
              <a:t>essay highlighting the influence your degree </a:t>
            </a:r>
            <a:r>
              <a:rPr lang="en-US" dirty="0" err="1"/>
              <a:t>programme</a:t>
            </a:r>
            <a:r>
              <a:rPr lang="en-US" dirty="0"/>
              <a:t>/discipline has on, or is influenced by, or intersects with one of the biology Topics </a:t>
            </a:r>
            <a:r>
              <a:rPr lang="en-US" dirty="0" smtClean="0"/>
              <a:t>2-6 </a:t>
            </a:r>
            <a:r>
              <a:rPr lang="en-US" dirty="0"/>
              <a:t>offered in this course. </a:t>
            </a:r>
            <a:endParaRPr lang="en-US" dirty="0" smtClean="0"/>
          </a:p>
          <a:p>
            <a:pPr marL="0" indent="0">
              <a:buNone/>
            </a:pPr>
            <a:endParaRPr lang="en-US" dirty="0"/>
          </a:p>
          <a:p>
            <a:pPr marL="0" indent="0">
              <a:buNone/>
            </a:pPr>
            <a:r>
              <a:rPr lang="en-US" dirty="0" smtClean="0"/>
              <a:t>Chance to be inspired!</a:t>
            </a:r>
          </a:p>
          <a:p>
            <a:pPr marL="0" indent="0">
              <a:buNone/>
            </a:pPr>
            <a:r>
              <a:rPr lang="en-US" dirty="0" smtClean="0"/>
              <a:t>Mock example: Microbiology intersecting with BA (</a:t>
            </a:r>
            <a:r>
              <a:rPr lang="en-US" dirty="0" err="1" smtClean="0"/>
              <a:t>Hons</a:t>
            </a:r>
            <a:r>
              <a:rPr lang="en-US" dirty="0" smtClean="0"/>
              <a:t>) Basket-weaving with French</a:t>
            </a:r>
            <a:endParaRPr lang="en-GB" dirty="0"/>
          </a:p>
        </p:txBody>
      </p:sp>
    </p:spTree>
    <p:extLst>
      <p:ext uri="{BB962C8B-B14F-4D97-AF65-F5344CB8AC3E}">
        <p14:creationId xmlns:p14="http://schemas.microsoft.com/office/powerpoint/2010/main" val="2631200946"/>
      </p:ext>
    </p:extLst>
  </p:cSld>
  <p:clrMapOvr>
    <a:masterClrMapping/>
  </p:clrMapOvr>
  <mc:AlternateContent xmlns:mc="http://schemas.openxmlformats.org/markup-compatibility/2006" xmlns:p14="http://schemas.microsoft.com/office/powerpoint/2010/main">
    <mc:Choice Requires="p14">
      <p:transition spd="slow" p14:dur="2000" advTm="57198"/>
    </mc:Choice>
    <mc:Fallback xmlns="">
      <p:transition spd="slow" advTm="5719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Notes about CW (b)</a:t>
            </a:r>
            <a:endParaRPr lang="en-GB" dirty="0"/>
          </a:p>
        </p:txBody>
      </p:sp>
      <p:sp>
        <p:nvSpPr>
          <p:cNvPr id="3" name="Content Placeholder 2"/>
          <p:cNvSpPr>
            <a:spLocks noGrp="1"/>
          </p:cNvSpPr>
          <p:nvPr>
            <p:ph idx="1"/>
          </p:nvPr>
        </p:nvSpPr>
        <p:spPr/>
        <p:txBody>
          <a:bodyPr/>
          <a:lstStyle/>
          <a:p>
            <a:r>
              <a:rPr lang="en-GB" b="1" dirty="0" smtClean="0"/>
              <a:t>Before submitting: check this </a:t>
            </a:r>
            <a:r>
              <a:rPr lang="en-GB" b="1" dirty="0"/>
              <a:t>assignment (b) </a:t>
            </a:r>
            <a:r>
              <a:rPr lang="en-GB" b="1" dirty="0" smtClean="0"/>
              <a:t>has the following</a:t>
            </a:r>
            <a:r>
              <a:rPr lang="en-GB" b="1" dirty="0"/>
              <a:t>:</a:t>
            </a:r>
            <a:endParaRPr lang="en-GB" dirty="0"/>
          </a:p>
          <a:p>
            <a:pPr lvl="1"/>
            <a:r>
              <a:rPr lang="en-GB" dirty="0"/>
              <a:t>Which Topic (2-6) is being linked to your degree programme</a:t>
            </a:r>
          </a:p>
          <a:p>
            <a:pPr lvl="1"/>
            <a:r>
              <a:rPr lang="en-GB" dirty="0"/>
              <a:t>Describe your degree programme including references</a:t>
            </a:r>
          </a:p>
          <a:p>
            <a:pPr lvl="1"/>
            <a:r>
              <a:rPr lang="en-GB" dirty="0"/>
              <a:t>Describe how the Topic intersects with your degree programme </a:t>
            </a:r>
          </a:p>
          <a:p>
            <a:pPr lvl="1"/>
            <a:r>
              <a:rPr lang="en-GB" dirty="0"/>
              <a:t>Concluding paragraph </a:t>
            </a:r>
            <a:endParaRPr lang="en-GB" dirty="0" smtClean="0"/>
          </a:p>
          <a:p>
            <a:pPr lvl="1"/>
            <a:r>
              <a:rPr lang="en-GB" dirty="0" smtClean="0"/>
              <a:t>References</a:t>
            </a:r>
            <a:endParaRPr lang="en-GB" dirty="0"/>
          </a:p>
        </p:txBody>
      </p:sp>
    </p:spTree>
    <p:extLst>
      <p:ext uri="{BB962C8B-B14F-4D97-AF65-F5344CB8AC3E}">
        <p14:creationId xmlns:p14="http://schemas.microsoft.com/office/powerpoint/2010/main" val="287476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scheme (b)</a:t>
            </a:r>
            <a:endParaRPr lang="en-US" dirty="0"/>
          </a:p>
        </p:txBody>
      </p:sp>
      <p:sp>
        <p:nvSpPr>
          <p:cNvPr id="3" name="Content Placeholder 2"/>
          <p:cNvSpPr>
            <a:spLocks noGrp="1"/>
          </p:cNvSpPr>
          <p:nvPr>
            <p:ph idx="1"/>
          </p:nvPr>
        </p:nvSpPr>
        <p:spPr>
          <a:xfrm>
            <a:off x="1199456" y="1340769"/>
            <a:ext cx="10382944" cy="4691731"/>
          </a:xfrm>
        </p:spPr>
        <p:txBody>
          <a:bodyPr/>
          <a:lstStyle/>
          <a:p>
            <a:pPr marL="0" indent="0">
              <a:buNone/>
            </a:pPr>
            <a:r>
              <a:rPr lang="en-GB" sz="2800" b="1" dirty="0"/>
              <a:t>All criteria marked equally </a:t>
            </a:r>
            <a:r>
              <a:rPr lang="en-GB" sz="2800" b="1" dirty="0" smtClean="0"/>
              <a:t>/30</a:t>
            </a:r>
            <a:endParaRPr lang="en-GB" sz="2800" b="1" dirty="0"/>
          </a:p>
          <a:p>
            <a:pPr marL="0" indent="0">
              <a:buNone/>
            </a:pPr>
            <a:endParaRPr lang="en-GB" sz="2800" dirty="0"/>
          </a:p>
          <a:p>
            <a:r>
              <a:rPr lang="en-GB" sz="2800" dirty="0"/>
              <a:t>Description of degree undertaken</a:t>
            </a:r>
          </a:p>
          <a:p>
            <a:r>
              <a:rPr lang="en-GB" sz="2800" dirty="0"/>
              <a:t>Description of intersection with bioscience </a:t>
            </a:r>
            <a:r>
              <a:rPr lang="en-GB" sz="2800" dirty="0" smtClean="0"/>
              <a:t>topic </a:t>
            </a:r>
            <a:r>
              <a:rPr lang="en-GB" sz="2800" dirty="0"/>
              <a:t> </a:t>
            </a:r>
          </a:p>
          <a:p>
            <a:r>
              <a:rPr lang="en-GB" sz="2800" dirty="0"/>
              <a:t>Strength of argument</a:t>
            </a:r>
          </a:p>
          <a:p>
            <a:r>
              <a:rPr lang="en-GB" sz="2800" dirty="0"/>
              <a:t>Range of chosen references</a:t>
            </a:r>
          </a:p>
          <a:p>
            <a:r>
              <a:rPr lang="en-GB" sz="2800" dirty="0"/>
              <a:t>Correct citation of references</a:t>
            </a:r>
          </a:p>
          <a:p>
            <a:r>
              <a:rPr lang="en-GB" sz="2800" dirty="0"/>
              <a:t>Overall length </a:t>
            </a:r>
          </a:p>
          <a:p>
            <a:r>
              <a:rPr lang="en-GB" sz="2800" dirty="0"/>
              <a:t>Use of English</a:t>
            </a:r>
          </a:p>
          <a:p>
            <a:endParaRPr lang="en-US" dirty="0" smtClean="0"/>
          </a:p>
          <a:p>
            <a:endParaRPr lang="en-US" dirty="0"/>
          </a:p>
        </p:txBody>
      </p:sp>
    </p:spTree>
    <p:extLst>
      <p:ext uri="{BB962C8B-B14F-4D97-AF65-F5344CB8AC3E}">
        <p14:creationId xmlns:p14="http://schemas.microsoft.com/office/powerpoint/2010/main" val="58251710"/>
      </p:ext>
    </p:extLst>
  </p:cSld>
  <p:clrMapOvr>
    <a:masterClrMapping/>
  </p:clrMapOvr>
  <mc:AlternateContent xmlns:mc="http://schemas.openxmlformats.org/markup-compatibility/2006" xmlns:p14="http://schemas.microsoft.com/office/powerpoint/2010/main">
    <mc:Choice Requires="p14">
      <p:transition spd="slow" p14:dur="2000" advTm="42199"/>
    </mc:Choice>
    <mc:Fallback xmlns="">
      <p:transition spd="slow" advTm="4219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20C only: coursework (c)</a:t>
            </a:r>
            <a:endParaRPr lang="en-US" dirty="0"/>
          </a:p>
        </p:txBody>
      </p:sp>
      <p:sp>
        <p:nvSpPr>
          <p:cNvPr id="3" name="Content Placeholder 2"/>
          <p:cNvSpPr>
            <a:spLocks noGrp="1"/>
          </p:cNvSpPr>
          <p:nvPr>
            <p:ph idx="1"/>
          </p:nvPr>
        </p:nvSpPr>
        <p:spPr>
          <a:xfrm>
            <a:off x="839416" y="1340769"/>
            <a:ext cx="10945216" cy="4464495"/>
          </a:xfrm>
        </p:spPr>
        <p:txBody>
          <a:bodyPr/>
          <a:lstStyle/>
          <a:p>
            <a:r>
              <a:rPr lang="en-GB" sz="2400" dirty="0"/>
              <a:t>Describe a concept or problem from one of the Topics that you found hard to understand</a:t>
            </a:r>
          </a:p>
          <a:p>
            <a:pPr marL="0" indent="0">
              <a:buNone/>
            </a:pPr>
            <a:endParaRPr lang="en-GB" sz="2400" dirty="0"/>
          </a:p>
          <a:p>
            <a:r>
              <a:rPr lang="en-GB" sz="2400" dirty="0"/>
              <a:t>Write a short summary of the concept in lay terminology and what or why you found this difficult to understand</a:t>
            </a:r>
          </a:p>
          <a:p>
            <a:pPr marL="0" indent="0">
              <a:buNone/>
            </a:pPr>
            <a:endParaRPr lang="en-GB" sz="2400" dirty="0"/>
          </a:p>
          <a:p>
            <a:r>
              <a:rPr lang="en-GB" sz="2400" dirty="0"/>
              <a:t>Create a learning resource/figure/analogy that helped you to get over this ‘bottleneck’ in your understanding that could be used to help other students.  This could be in the form of a cartoon, mnemonic, diagram, poster etc. Describe the concept in technical language </a:t>
            </a:r>
          </a:p>
          <a:p>
            <a:endParaRPr lang="en-GB" sz="2400" dirty="0"/>
          </a:p>
          <a:p>
            <a:r>
              <a:rPr lang="en-GB" sz="2400" dirty="0"/>
              <a:t>Example: on Blackboard</a:t>
            </a:r>
            <a:endParaRPr lang="en-US" sz="2400" dirty="0"/>
          </a:p>
        </p:txBody>
      </p:sp>
    </p:spTree>
    <p:extLst>
      <p:ext uri="{BB962C8B-B14F-4D97-AF65-F5344CB8AC3E}">
        <p14:creationId xmlns:p14="http://schemas.microsoft.com/office/powerpoint/2010/main" val="3253147992"/>
      </p:ext>
    </p:extLst>
  </p:cSld>
  <p:clrMapOvr>
    <a:masterClrMapping/>
  </p:clrMapOvr>
  <mc:AlternateContent xmlns:mc="http://schemas.openxmlformats.org/markup-compatibility/2006" xmlns:p14="http://schemas.microsoft.com/office/powerpoint/2010/main">
    <mc:Choice Requires="p14">
      <p:transition spd="slow" p14:dur="2000" advTm="59498"/>
    </mc:Choice>
    <mc:Fallback xmlns="">
      <p:transition spd="slow" advTm="59498"/>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Notes about CW </a:t>
            </a:r>
            <a:r>
              <a:rPr lang="en-GB" dirty="0" smtClean="0"/>
              <a:t>(c)</a:t>
            </a:r>
            <a:br>
              <a:rPr lang="en-GB" dirty="0" smtClean="0"/>
            </a:br>
            <a:r>
              <a:rPr lang="en-GB" dirty="0" smtClean="0"/>
              <a:t>NB only for UCIL20892 students</a:t>
            </a:r>
            <a:endParaRPr lang="en-GB" dirty="0"/>
          </a:p>
        </p:txBody>
      </p:sp>
      <p:sp>
        <p:nvSpPr>
          <p:cNvPr id="3" name="Content Placeholder 2"/>
          <p:cNvSpPr>
            <a:spLocks noGrp="1"/>
          </p:cNvSpPr>
          <p:nvPr>
            <p:ph idx="1"/>
          </p:nvPr>
        </p:nvSpPr>
        <p:spPr/>
        <p:txBody>
          <a:bodyPr/>
          <a:lstStyle/>
          <a:p>
            <a:pPr marL="0" indent="0">
              <a:buNone/>
            </a:pPr>
            <a:r>
              <a:rPr lang="en-GB" b="1" dirty="0"/>
              <a:t>Before </a:t>
            </a:r>
            <a:r>
              <a:rPr lang="en-GB" b="1" dirty="0" smtClean="0"/>
              <a:t>submitting check </a:t>
            </a:r>
            <a:r>
              <a:rPr lang="en-GB" b="1" dirty="0"/>
              <a:t>this assignment </a:t>
            </a:r>
            <a:r>
              <a:rPr lang="en-GB" b="1" dirty="0" smtClean="0"/>
              <a:t>(c) </a:t>
            </a:r>
            <a:r>
              <a:rPr lang="en-GB" b="1" dirty="0"/>
              <a:t>has the following:</a:t>
            </a:r>
            <a:endParaRPr lang="en-GB" dirty="0"/>
          </a:p>
          <a:p>
            <a:pPr lvl="0"/>
            <a:r>
              <a:rPr lang="en-GB" dirty="0" smtClean="0"/>
              <a:t>Lay </a:t>
            </a:r>
            <a:r>
              <a:rPr lang="en-GB" dirty="0"/>
              <a:t>summary of the concept </a:t>
            </a:r>
          </a:p>
          <a:p>
            <a:pPr lvl="0"/>
            <a:r>
              <a:rPr lang="en-GB" dirty="0"/>
              <a:t>Description of the problems you had to start with</a:t>
            </a:r>
          </a:p>
          <a:p>
            <a:pPr lvl="0"/>
            <a:r>
              <a:rPr lang="en-GB" dirty="0"/>
              <a:t>Technical summary to show you now understand the concept </a:t>
            </a:r>
          </a:p>
          <a:p>
            <a:pPr lvl="0"/>
            <a:r>
              <a:rPr lang="en-GB" dirty="0" smtClean="0"/>
              <a:t>Show </a:t>
            </a:r>
            <a:r>
              <a:rPr lang="en-GB" dirty="0"/>
              <a:t>your learning resource/ tool for overcoming the concept barrier</a:t>
            </a:r>
          </a:p>
          <a:p>
            <a:pPr marL="0" indent="0">
              <a:buNone/>
            </a:pPr>
            <a:endParaRPr lang="en-GB" dirty="0"/>
          </a:p>
          <a:p>
            <a:endParaRPr lang="en-GB" dirty="0"/>
          </a:p>
        </p:txBody>
      </p:sp>
    </p:spTree>
    <p:extLst>
      <p:ext uri="{BB962C8B-B14F-4D97-AF65-F5344CB8AC3E}">
        <p14:creationId xmlns:p14="http://schemas.microsoft.com/office/powerpoint/2010/main" val="2458977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101" y="1639290"/>
            <a:ext cx="3732802" cy="43256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dirty="0" smtClean="0"/>
              <a:t>Content of unit</a:t>
            </a:r>
            <a:endParaRPr lang="en-GB" dirty="0"/>
          </a:p>
        </p:txBody>
      </p:sp>
      <p:sp>
        <p:nvSpPr>
          <p:cNvPr id="3" name="Content Placeholder 2"/>
          <p:cNvSpPr>
            <a:spLocks noGrp="1"/>
          </p:cNvSpPr>
          <p:nvPr>
            <p:ph idx="1"/>
          </p:nvPr>
        </p:nvSpPr>
        <p:spPr>
          <a:xfrm>
            <a:off x="326606" y="1102109"/>
            <a:ext cx="11692172" cy="5327410"/>
          </a:xfrm>
        </p:spPr>
        <p:txBody>
          <a:bodyPr/>
          <a:lstStyle/>
          <a:p>
            <a:r>
              <a:rPr lang="en-GB" sz="2800" dirty="0"/>
              <a:t>6 Biology </a:t>
            </a:r>
            <a:r>
              <a:rPr lang="en-GB" sz="2800" dirty="0" smtClean="0"/>
              <a:t>Topics</a:t>
            </a:r>
            <a:r>
              <a:rPr lang="en-US" sz="2800" dirty="0" smtClean="0"/>
              <a:t> </a:t>
            </a:r>
            <a:r>
              <a:rPr lang="en-US" sz="2800" dirty="0"/>
              <a:t>to showcase a selection of current </a:t>
            </a:r>
            <a:r>
              <a:rPr lang="en-US" sz="2800" dirty="0" smtClean="0"/>
              <a:t>&amp; </a:t>
            </a:r>
            <a:r>
              <a:rPr lang="en-US" sz="2800" dirty="0"/>
              <a:t>relevant </a:t>
            </a:r>
            <a:r>
              <a:rPr lang="en-US" sz="2800" dirty="0" smtClean="0"/>
              <a:t>biology</a:t>
            </a:r>
            <a:endParaRPr lang="en-US" sz="2800" dirty="0"/>
          </a:p>
          <a:p>
            <a:endParaRPr lang="en-GB" dirty="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25521">
            <a:off x="7756599" y="2191540"/>
            <a:ext cx="4000482" cy="29222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859" y="3925398"/>
            <a:ext cx="6012428" cy="28550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20118">
            <a:off x="718415" y="1852754"/>
            <a:ext cx="2213850" cy="26246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62412">
            <a:off x="2066536" y="3198088"/>
            <a:ext cx="4761709" cy="19100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6" name="Picture 2" descr="Home Fix Scotland issues renewed Japanese knotweed guidance | Scottish  Housing New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69070" y="3803924"/>
            <a:ext cx="3234045" cy="271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872338"/>
      </p:ext>
    </p:extLst>
  </p:cSld>
  <p:clrMapOvr>
    <a:masterClrMapping/>
  </p:clrMapOvr>
  <mc:AlternateContent xmlns:mc="http://schemas.openxmlformats.org/markup-compatibility/2006" xmlns:p14="http://schemas.microsoft.com/office/powerpoint/2010/main">
    <mc:Choice Requires="p14">
      <p:transition spd="slow" p14:dur="2000" advTm="16965"/>
    </mc:Choice>
    <mc:Fallback xmlns="">
      <p:transition spd="slow" advTm="1696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Marking scheme (c)</a:t>
            </a:r>
            <a:endParaRPr lang="en-US" dirty="0"/>
          </a:p>
        </p:txBody>
      </p:sp>
      <p:sp>
        <p:nvSpPr>
          <p:cNvPr id="3" name="Content Placeholder 2"/>
          <p:cNvSpPr>
            <a:spLocks noGrp="1"/>
          </p:cNvSpPr>
          <p:nvPr>
            <p:ph idx="1"/>
          </p:nvPr>
        </p:nvSpPr>
        <p:spPr/>
        <p:txBody>
          <a:bodyPr/>
          <a:lstStyle/>
          <a:p>
            <a:pPr marL="0" indent="0">
              <a:buNone/>
            </a:pPr>
            <a:r>
              <a:rPr lang="en-GB" sz="2800" b="1" dirty="0"/>
              <a:t>All criteria marked equally /30</a:t>
            </a:r>
          </a:p>
          <a:p>
            <a:endParaRPr lang="en-GB" sz="2800" dirty="0"/>
          </a:p>
          <a:p>
            <a:r>
              <a:rPr lang="en-GB" sz="2800" dirty="0"/>
              <a:t>Lay description of concept </a:t>
            </a:r>
          </a:p>
          <a:p>
            <a:r>
              <a:rPr lang="en-GB" sz="2800" dirty="0"/>
              <a:t>Description of difficulty</a:t>
            </a:r>
          </a:p>
          <a:p>
            <a:r>
              <a:rPr lang="en-GB" sz="2800" dirty="0"/>
              <a:t>Description of learning tool: analogy/presentation/ mnemonic</a:t>
            </a:r>
          </a:p>
          <a:p>
            <a:r>
              <a:rPr lang="en-GB" sz="2800" dirty="0"/>
              <a:t>Usefulness of output</a:t>
            </a:r>
          </a:p>
          <a:p>
            <a:r>
              <a:rPr lang="en-GB" sz="2800" dirty="0"/>
              <a:t>Technical description of concept </a:t>
            </a:r>
          </a:p>
          <a:p>
            <a:r>
              <a:rPr lang="en-GB" sz="2800" dirty="0"/>
              <a:t>Use of English</a:t>
            </a:r>
            <a:endParaRPr lang="en-US" dirty="0"/>
          </a:p>
        </p:txBody>
      </p:sp>
    </p:spTree>
    <p:extLst>
      <p:ext uri="{BB962C8B-B14F-4D97-AF65-F5344CB8AC3E}">
        <p14:creationId xmlns:p14="http://schemas.microsoft.com/office/powerpoint/2010/main" val="1050781323"/>
      </p:ext>
    </p:extLst>
  </p:cSld>
  <p:clrMapOvr>
    <a:masterClrMapping/>
  </p:clrMapOvr>
  <mc:AlternateContent xmlns:mc="http://schemas.openxmlformats.org/markup-compatibility/2006" xmlns:p14="http://schemas.microsoft.com/office/powerpoint/2010/main">
    <mc:Choice Requires="p14">
      <p:transition spd="slow" p14:dur="2000" advTm="22777"/>
    </mc:Choice>
    <mc:Fallback xmlns="">
      <p:transition spd="slow" advTm="2277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Combination of CW choices allowed</a:t>
            </a:r>
          </a:p>
        </p:txBody>
      </p:sp>
      <p:sp>
        <p:nvSpPr>
          <p:cNvPr id="3" name="Content Placeholder 2"/>
          <p:cNvSpPr>
            <a:spLocks noGrp="1"/>
          </p:cNvSpPr>
          <p:nvPr>
            <p:ph idx="1"/>
          </p:nvPr>
        </p:nvSpPr>
        <p:spPr/>
        <p:txBody>
          <a:bodyPr/>
          <a:lstStyle/>
          <a:p>
            <a:pPr marL="0" indent="0">
              <a:buNone/>
            </a:pPr>
            <a:r>
              <a:rPr lang="en-US" dirty="0" smtClean="0"/>
              <a:t>10C unit: </a:t>
            </a:r>
            <a:r>
              <a:rPr lang="en-US" dirty="0"/>
              <a:t>chose either piece </a:t>
            </a:r>
            <a:r>
              <a:rPr lang="en-US" dirty="0" smtClean="0"/>
              <a:t>2 x (a</a:t>
            </a:r>
            <a:r>
              <a:rPr lang="en-US" dirty="0"/>
              <a:t>) </a:t>
            </a:r>
            <a:r>
              <a:rPr lang="en-US" dirty="0" smtClean="0"/>
              <a:t>OR 1 x (a) and 1 x (b</a:t>
            </a:r>
            <a:r>
              <a:rPr lang="en-US" dirty="0" smtClean="0"/>
              <a:t>)</a:t>
            </a:r>
            <a:r>
              <a:rPr lang="en-GB" dirty="0" smtClean="0"/>
              <a:t> </a:t>
            </a:r>
            <a:endParaRPr lang="en-US" dirty="0" smtClean="0"/>
          </a:p>
          <a:p>
            <a:pPr marL="0" indent="0">
              <a:buNone/>
            </a:pPr>
            <a:r>
              <a:rPr lang="en-US" dirty="0" smtClean="0"/>
              <a:t>20C unit: you </a:t>
            </a:r>
            <a:r>
              <a:rPr lang="en-US" dirty="0"/>
              <a:t>can offer the following </a:t>
            </a:r>
            <a:r>
              <a:rPr lang="en-US" dirty="0" smtClean="0"/>
              <a:t>combinations of CW:</a:t>
            </a:r>
            <a:endParaRPr lang="en-GB" dirty="0"/>
          </a:p>
          <a:p>
            <a:r>
              <a:rPr lang="en-US" dirty="0" smtClean="0"/>
              <a:t>2 </a:t>
            </a:r>
            <a:r>
              <a:rPr lang="en-US" dirty="0"/>
              <a:t>x (a); 1 x (b) and 1 x (c) </a:t>
            </a:r>
            <a:endParaRPr lang="en-GB" dirty="0"/>
          </a:p>
          <a:p>
            <a:r>
              <a:rPr lang="en-US" dirty="0" smtClean="0"/>
              <a:t>3 </a:t>
            </a:r>
            <a:r>
              <a:rPr lang="en-US" dirty="0"/>
              <a:t>x (a); 1 x (b) </a:t>
            </a:r>
            <a:r>
              <a:rPr lang="en-US" i="1" dirty="0"/>
              <a:t>or</a:t>
            </a:r>
            <a:r>
              <a:rPr lang="en-US" dirty="0"/>
              <a:t> 1 x (c)</a:t>
            </a:r>
            <a:endParaRPr lang="en-GB" dirty="0"/>
          </a:p>
          <a:p>
            <a:r>
              <a:rPr lang="en-US" dirty="0" smtClean="0"/>
              <a:t>4 </a:t>
            </a:r>
            <a:r>
              <a:rPr lang="en-US" dirty="0"/>
              <a:t>x (a)</a:t>
            </a:r>
            <a:r>
              <a:rPr lang="en-GB" dirty="0"/>
              <a:t> </a:t>
            </a:r>
            <a:endParaRPr lang="en-GB" dirty="0" smtClean="0"/>
          </a:p>
          <a:p>
            <a:endParaRPr lang="en-GB" dirty="0"/>
          </a:p>
          <a:p>
            <a:r>
              <a:rPr lang="en-GB" dirty="0" smtClean="0"/>
              <a:t>Each piece from a different Topic (2-6)</a:t>
            </a:r>
            <a:endParaRPr lang="en-US" dirty="0"/>
          </a:p>
        </p:txBody>
      </p:sp>
    </p:spTree>
    <p:extLst>
      <p:ext uri="{BB962C8B-B14F-4D97-AF65-F5344CB8AC3E}">
        <p14:creationId xmlns:p14="http://schemas.microsoft.com/office/powerpoint/2010/main" val="3863382290"/>
      </p:ext>
    </p:extLst>
  </p:cSld>
  <p:clrMapOvr>
    <a:masterClrMapping/>
  </p:clrMapOvr>
  <mc:AlternateContent xmlns:mc="http://schemas.openxmlformats.org/markup-compatibility/2006" xmlns:p14="http://schemas.microsoft.com/office/powerpoint/2010/main">
    <mc:Choice Requires="p14">
      <p:transition spd="slow" p14:dur="2000" advTm="47050"/>
    </mc:Choice>
    <mc:Fallback xmlns="">
      <p:transition spd="slow" advTm="4705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Coursework</a:t>
            </a:r>
            <a:endParaRPr lang="en-US" dirty="0"/>
          </a:p>
        </p:txBody>
      </p:sp>
      <p:sp>
        <p:nvSpPr>
          <p:cNvPr id="3" name="Content Placeholder 2"/>
          <p:cNvSpPr>
            <a:spLocks noGrp="1"/>
          </p:cNvSpPr>
          <p:nvPr>
            <p:ph idx="1"/>
          </p:nvPr>
        </p:nvSpPr>
        <p:spPr>
          <a:xfrm>
            <a:off x="609600" y="1406309"/>
            <a:ext cx="10972800" cy="4536503"/>
          </a:xfrm>
        </p:spPr>
        <p:txBody>
          <a:bodyPr/>
          <a:lstStyle/>
          <a:p>
            <a:r>
              <a:rPr lang="en-GB" sz="2400" dirty="0"/>
              <a:t>Work collaboratively in an interdisciplinary team to investigate and present an aspect of bioscience research </a:t>
            </a:r>
          </a:p>
          <a:p>
            <a:pPr lvl="1"/>
            <a:r>
              <a:rPr lang="en-GB" sz="2000" dirty="0"/>
              <a:t>As a team produce a single </a:t>
            </a:r>
            <a:r>
              <a:rPr lang="en-GB" sz="2000" dirty="0" smtClean="0"/>
              <a:t>3 </a:t>
            </a:r>
            <a:r>
              <a:rPr lang="en-GB" sz="2000" dirty="0"/>
              <a:t>min video that presents a current biological research paper  </a:t>
            </a:r>
          </a:p>
          <a:p>
            <a:pPr lvl="1"/>
            <a:r>
              <a:rPr lang="en-GB" sz="1800" dirty="0"/>
              <a:t>Could use one of your papers you have found by completing the </a:t>
            </a:r>
            <a:r>
              <a:rPr lang="en-GB" sz="1800" dirty="0" smtClean="0"/>
              <a:t>coursework</a:t>
            </a:r>
          </a:p>
          <a:p>
            <a:pPr lvl="1"/>
            <a:r>
              <a:rPr lang="en-GB" sz="1800" dirty="0" smtClean="0"/>
              <a:t>Can be in the same topic area as your individual coursework</a:t>
            </a:r>
            <a:endParaRPr lang="en-GB" sz="1800" dirty="0"/>
          </a:p>
          <a:p>
            <a:pPr lvl="1"/>
            <a:r>
              <a:rPr lang="en-GB" sz="1800" dirty="0"/>
              <a:t>Use a current Twitter story etc.</a:t>
            </a:r>
            <a:endParaRPr lang="en-US" sz="1800" dirty="0"/>
          </a:p>
          <a:p>
            <a:r>
              <a:rPr lang="en-US" sz="2800" dirty="0"/>
              <a:t>Will be put in groups by Week 7 (before Easter)</a:t>
            </a:r>
          </a:p>
          <a:p>
            <a:r>
              <a:rPr lang="en-US" sz="2800" dirty="0"/>
              <a:t>Will match Year Group </a:t>
            </a:r>
            <a:r>
              <a:rPr lang="en-US" sz="2800" dirty="0" smtClean="0"/>
              <a:t>(where possible)</a:t>
            </a:r>
            <a:endParaRPr lang="en-US" sz="2800" dirty="0"/>
          </a:p>
          <a:p>
            <a:pPr lvl="1"/>
            <a:r>
              <a:rPr lang="en-US" sz="2400" i="1" dirty="0" err="1"/>
              <a:t>ie</a:t>
            </a:r>
            <a:r>
              <a:rPr lang="en-US" sz="2400" dirty="0"/>
              <a:t> all year 1 or final year </a:t>
            </a:r>
            <a:r>
              <a:rPr lang="en-US" sz="2400" dirty="0" err="1"/>
              <a:t>etc</a:t>
            </a:r>
            <a:endParaRPr lang="en-US" sz="2400" dirty="0"/>
          </a:p>
          <a:p>
            <a:r>
              <a:rPr lang="en-US" sz="2800" dirty="0"/>
              <a:t>Communicate with each other via Blackboard or via </a:t>
            </a:r>
            <a:r>
              <a:rPr lang="en-US" sz="2800" dirty="0" smtClean="0"/>
              <a:t>email</a:t>
            </a:r>
          </a:p>
          <a:p>
            <a:r>
              <a:rPr lang="en-US" sz="2800" dirty="0" smtClean="0"/>
              <a:t>After submitting you can peer review each other’s videos</a:t>
            </a:r>
            <a:endParaRPr lang="en-US" sz="2800" dirty="0"/>
          </a:p>
          <a:p>
            <a:pPr lvl="1"/>
            <a:endParaRPr lang="en-US" sz="2400" dirty="0"/>
          </a:p>
        </p:txBody>
      </p:sp>
    </p:spTree>
    <p:extLst>
      <p:ext uri="{BB962C8B-B14F-4D97-AF65-F5344CB8AC3E}">
        <p14:creationId xmlns:p14="http://schemas.microsoft.com/office/powerpoint/2010/main" val="3976628680"/>
      </p:ext>
    </p:extLst>
  </p:cSld>
  <p:clrMapOvr>
    <a:masterClrMapping/>
  </p:clrMapOvr>
  <mc:AlternateContent xmlns:mc="http://schemas.openxmlformats.org/markup-compatibility/2006" xmlns:p14="http://schemas.microsoft.com/office/powerpoint/2010/main">
    <mc:Choice Requires="p14">
      <p:transition spd="slow" p14:dur="2000" advTm="77895"/>
    </mc:Choice>
    <mc:Fallback xmlns="">
      <p:transition spd="slow" advTm="7789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 in May</a:t>
            </a:r>
            <a:endParaRPr lang="en-US" dirty="0"/>
          </a:p>
        </p:txBody>
      </p:sp>
      <p:sp>
        <p:nvSpPr>
          <p:cNvPr id="3" name="Content Placeholder 2"/>
          <p:cNvSpPr>
            <a:spLocks noGrp="1"/>
          </p:cNvSpPr>
          <p:nvPr>
            <p:ph idx="1"/>
          </p:nvPr>
        </p:nvSpPr>
        <p:spPr>
          <a:xfrm>
            <a:off x="839416" y="1268761"/>
            <a:ext cx="10873208" cy="4896543"/>
          </a:xfrm>
        </p:spPr>
        <p:txBody>
          <a:bodyPr/>
          <a:lstStyle/>
          <a:p>
            <a:r>
              <a:rPr lang="en-US" sz="2800" dirty="0" smtClean="0"/>
              <a:t>90 </a:t>
            </a:r>
            <a:r>
              <a:rPr lang="en-US" sz="2800" dirty="0"/>
              <a:t>min; </a:t>
            </a:r>
            <a:r>
              <a:rPr lang="en-US" sz="2800" dirty="0" smtClean="0"/>
              <a:t>in-person (online - PC Cluster)</a:t>
            </a:r>
          </a:p>
          <a:p>
            <a:r>
              <a:rPr lang="en-US" sz="2800" dirty="0" smtClean="0"/>
              <a:t>Closed book</a:t>
            </a:r>
            <a:endParaRPr lang="en-US" sz="2800" dirty="0" smtClean="0"/>
          </a:p>
          <a:p>
            <a:r>
              <a:rPr lang="en-US" sz="2800" dirty="0" smtClean="0"/>
              <a:t>6 </a:t>
            </a:r>
            <a:r>
              <a:rPr lang="en-US" sz="2800" dirty="0"/>
              <a:t>SAQS (short-answer questions) submitted on Blackboard</a:t>
            </a:r>
          </a:p>
          <a:p>
            <a:r>
              <a:rPr lang="en-US" sz="2800" dirty="0"/>
              <a:t>1 from each topic</a:t>
            </a:r>
          </a:p>
          <a:p>
            <a:r>
              <a:rPr lang="en-US" sz="2800" dirty="0"/>
              <a:t>Example questions (and answers) will be available on Blackboard during the semester</a:t>
            </a:r>
          </a:p>
          <a:p>
            <a:r>
              <a:rPr lang="en-US" sz="2800" dirty="0"/>
              <a:t>No past paper as content changes &amp; reformatted course</a:t>
            </a:r>
          </a:p>
          <a:p>
            <a:r>
              <a:rPr lang="en-US" sz="2800" dirty="0"/>
              <a:t>Preparation for assessment session after Easter</a:t>
            </a:r>
            <a:endParaRPr lang="en-US" dirty="0"/>
          </a:p>
        </p:txBody>
      </p:sp>
    </p:spTree>
    <p:extLst>
      <p:ext uri="{BB962C8B-B14F-4D97-AF65-F5344CB8AC3E}">
        <p14:creationId xmlns:p14="http://schemas.microsoft.com/office/powerpoint/2010/main" val="2535303728"/>
      </p:ext>
    </p:extLst>
  </p:cSld>
  <p:clrMapOvr>
    <a:masterClrMapping/>
  </p:clrMapOvr>
  <mc:AlternateContent xmlns:mc="http://schemas.openxmlformats.org/markup-compatibility/2006" xmlns:p14="http://schemas.microsoft.com/office/powerpoint/2010/main">
    <mc:Choice Requires="p14">
      <p:transition spd="slow" p14:dur="2000" advTm="59838"/>
    </mc:Choice>
    <mc:Fallback xmlns="">
      <p:transition spd="slow" advTm="5983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274638"/>
            <a:ext cx="8568952" cy="1143000"/>
          </a:xfrm>
        </p:spPr>
        <p:txBody>
          <a:bodyPr/>
          <a:lstStyle/>
          <a:p>
            <a:r>
              <a:rPr lang="en-GB" dirty="0" smtClean="0"/>
              <a:t>Comment from previous students</a:t>
            </a:r>
            <a:endParaRPr lang="en-GB" dirty="0"/>
          </a:p>
        </p:txBody>
      </p:sp>
      <p:sp>
        <p:nvSpPr>
          <p:cNvPr id="3" name="Content Placeholder 2"/>
          <p:cNvSpPr>
            <a:spLocks noGrp="1"/>
          </p:cNvSpPr>
          <p:nvPr>
            <p:ph idx="1"/>
          </p:nvPr>
        </p:nvSpPr>
        <p:spPr>
          <a:xfrm>
            <a:off x="263352" y="1254572"/>
            <a:ext cx="11665296" cy="4752528"/>
          </a:xfrm>
        </p:spPr>
        <p:txBody>
          <a:bodyPr/>
          <a:lstStyle/>
          <a:p>
            <a:r>
              <a:rPr lang="en-GB" sz="2000" i="1" dirty="0"/>
              <a:t>This course was very interesting and gave a good introduction to biology. It was accessible for people like myself who don't have a background in biology and was very relevant to current topics in the news</a:t>
            </a:r>
            <a:r>
              <a:rPr lang="en-GB" sz="2000" i="1" dirty="0" smtClean="0"/>
              <a:t>.</a:t>
            </a:r>
          </a:p>
          <a:p>
            <a:pPr marL="0" indent="0">
              <a:buNone/>
            </a:pPr>
            <a:endParaRPr lang="en-GB" sz="2000" i="1" dirty="0"/>
          </a:p>
          <a:p>
            <a:r>
              <a:rPr lang="en-GB" sz="2000" i="1" dirty="0"/>
              <a:t>I found that content unbelievably interesting and even though each topic (out of 6) had only 2/3 lectures, each of the lectures were so interesting and I feel like they covered the perfect amount of detail</a:t>
            </a:r>
            <a:r>
              <a:rPr lang="en-GB" sz="2000" i="1" dirty="0" smtClean="0"/>
              <a:t>.</a:t>
            </a:r>
          </a:p>
          <a:p>
            <a:pPr marL="0" indent="0">
              <a:buNone/>
            </a:pPr>
            <a:endParaRPr lang="en-GB" sz="2000" dirty="0"/>
          </a:p>
          <a:p>
            <a:r>
              <a:rPr lang="en-GB" sz="2000" i="1" dirty="0"/>
              <a:t>I valued the diversity of this unit, I feel like I have learnt loads &amp; all of it is topical &amp; interesting. I would definitely recommend this unit. </a:t>
            </a:r>
            <a:endParaRPr lang="en-GB" sz="2000" i="1" dirty="0" smtClean="0"/>
          </a:p>
          <a:p>
            <a:pPr marL="0" indent="0">
              <a:buNone/>
            </a:pPr>
            <a:endParaRPr lang="en-GB" sz="2000" i="1" dirty="0"/>
          </a:p>
          <a:p>
            <a:r>
              <a:rPr lang="en-GB" sz="2000" i="1" dirty="0"/>
              <a:t>I liked the fact that we had to do a group video, something I've never done before, that enabled the group to be more creative than just setting us an </a:t>
            </a:r>
            <a:r>
              <a:rPr lang="en-GB" sz="2000" i="1" dirty="0" smtClean="0"/>
              <a:t>essay</a:t>
            </a:r>
          </a:p>
          <a:p>
            <a:pPr marL="0" indent="0">
              <a:buNone/>
            </a:pPr>
            <a:endParaRPr lang="en-GB" sz="2000" i="1" dirty="0"/>
          </a:p>
          <a:p>
            <a:r>
              <a:rPr lang="en-GB" sz="2000" i="1" dirty="0"/>
              <a:t>I enjoyed the individual coursework assignment too as I had to approach it differently, it made a refreshing change from the standard essay assignments we normally get.</a:t>
            </a:r>
          </a:p>
          <a:p>
            <a:endParaRPr lang="en-GB" sz="2000" i="1" dirty="0"/>
          </a:p>
          <a:p>
            <a:pPr marL="0" indent="0">
              <a:buNone/>
            </a:pPr>
            <a:endParaRPr lang="en-GB" sz="2000" i="1" dirty="0"/>
          </a:p>
        </p:txBody>
      </p:sp>
    </p:spTree>
  </p:cSld>
  <p:clrMapOvr>
    <a:masterClrMapping/>
  </p:clrMapOvr>
  <mc:AlternateContent xmlns:mc="http://schemas.openxmlformats.org/markup-compatibility/2006" xmlns:p14="http://schemas.microsoft.com/office/powerpoint/2010/main">
    <mc:Choice Requires="p14">
      <p:transition spd="slow" p14:dur="2000" advTm="44237"/>
    </mc:Choice>
    <mc:Fallback xmlns="">
      <p:transition spd="slow" advTm="44237"/>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dirty="0"/>
              <a:t>Feedback</a:t>
            </a:r>
            <a:endParaRPr lang="en-US" dirty="0"/>
          </a:p>
        </p:txBody>
      </p:sp>
      <p:sp>
        <p:nvSpPr>
          <p:cNvPr id="9219" name="Rectangle 3"/>
          <p:cNvSpPr>
            <a:spLocks noGrp="1" noChangeArrowheads="1"/>
          </p:cNvSpPr>
          <p:nvPr>
            <p:ph type="body" idx="1"/>
          </p:nvPr>
        </p:nvSpPr>
        <p:spPr>
          <a:xfrm>
            <a:off x="609600" y="1412777"/>
            <a:ext cx="11175032" cy="4464495"/>
          </a:xfrm>
        </p:spPr>
        <p:txBody>
          <a:bodyPr/>
          <a:lstStyle/>
          <a:p>
            <a:r>
              <a:rPr lang="en-GB" sz="2400" dirty="0"/>
              <a:t>Ask questions in the </a:t>
            </a:r>
            <a:r>
              <a:rPr lang="en-GB" sz="2400" dirty="0" smtClean="0"/>
              <a:t>lectures &amp; discussion sessions</a:t>
            </a:r>
          </a:p>
          <a:p>
            <a:pPr lvl="1"/>
            <a:r>
              <a:rPr lang="en-GB" sz="2000" dirty="0" smtClean="0"/>
              <a:t>Check </a:t>
            </a:r>
            <a:r>
              <a:rPr lang="en-GB" sz="2000" smtClean="0"/>
              <a:t>your understanding</a:t>
            </a:r>
            <a:endParaRPr lang="en-GB" sz="2000" dirty="0"/>
          </a:p>
          <a:p>
            <a:r>
              <a:rPr lang="en-GB" sz="2400" dirty="0"/>
              <a:t>Use Bb to post questions on the Discussion Board</a:t>
            </a:r>
          </a:p>
          <a:p>
            <a:r>
              <a:rPr lang="en-GB" sz="2400" dirty="0" smtClean="0"/>
              <a:t>We encourage you to practice the coursework type (a)</a:t>
            </a:r>
            <a:endParaRPr lang="en-GB" sz="2400" dirty="0"/>
          </a:p>
          <a:p>
            <a:pPr lvl="1"/>
            <a:r>
              <a:rPr lang="en-GB" sz="2000" dirty="0" smtClean="0"/>
              <a:t>By Week </a:t>
            </a:r>
            <a:r>
              <a:rPr lang="en-GB" sz="2000" dirty="0"/>
              <a:t>4; </a:t>
            </a:r>
            <a:endParaRPr lang="en-GB" sz="2000" dirty="0" smtClean="0"/>
          </a:p>
          <a:p>
            <a:pPr lvl="1"/>
            <a:r>
              <a:rPr lang="en-GB" sz="2000" dirty="0" smtClean="0"/>
              <a:t>Based </a:t>
            </a:r>
            <a:r>
              <a:rPr lang="en-GB" sz="2000" dirty="0"/>
              <a:t>on Topic 1 (DNA and the Human Genome Project</a:t>
            </a:r>
            <a:r>
              <a:rPr lang="en-GB" sz="2000" dirty="0" smtClean="0"/>
              <a:t>)</a:t>
            </a:r>
            <a:endParaRPr lang="en-GB" sz="2000" dirty="0"/>
          </a:p>
          <a:p>
            <a:pPr lvl="1"/>
            <a:r>
              <a:rPr lang="en-GB" sz="2000" dirty="0" smtClean="0"/>
              <a:t>Will release feedback comments from sample answers to </a:t>
            </a:r>
            <a:r>
              <a:rPr lang="en-GB" sz="2000" dirty="0"/>
              <a:t>help with further CW</a:t>
            </a:r>
          </a:p>
          <a:p>
            <a:r>
              <a:rPr lang="en-GB" sz="2400" dirty="0"/>
              <a:t>Have a go at the practice assessment questions to check your </a:t>
            </a:r>
            <a:r>
              <a:rPr lang="en-GB" sz="2400" dirty="0" smtClean="0"/>
              <a:t>understanding</a:t>
            </a:r>
            <a:endParaRPr lang="en-GB" sz="2400" dirty="0"/>
          </a:p>
        </p:txBody>
      </p:sp>
    </p:spTree>
  </p:cSld>
  <p:clrMapOvr>
    <a:masterClrMapping/>
  </p:clrMapOvr>
  <mc:AlternateContent xmlns:mc="http://schemas.openxmlformats.org/markup-compatibility/2006" xmlns:p14="http://schemas.microsoft.com/office/powerpoint/2010/main">
    <mc:Choice Requires="p14">
      <p:transition spd="slow" p14:dur="2000" advTm="72305"/>
    </mc:Choice>
    <mc:Fallback xmlns="">
      <p:transition spd="slow" advTm="7230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Spread the word: we can accept transfers to the unit up to the end of week 2</a:t>
            </a:r>
            <a:br>
              <a:rPr lang="en-US" sz="3600" dirty="0"/>
            </a:br>
            <a:r>
              <a:rPr lang="en-US" sz="3600" dirty="0"/>
              <a:t/>
            </a:r>
            <a:br>
              <a:rPr lang="en-US" sz="3600" dirty="0"/>
            </a:br>
            <a:r>
              <a:rPr lang="en-US" sz="3600" dirty="0"/>
              <a:t/>
            </a:r>
            <a:br>
              <a:rPr lang="en-US" sz="3600" dirty="0"/>
            </a:br>
            <a:endParaRPr lang="en-US" dirty="0"/>
          </a:p>
        </p:txBody>
      </p:sp>
    </p:spTree>
    <p:extLst>
      <p:ext uri="{BB962C8B-B14F-4D97-AF65-F5344CB8AC3E}">
        <p14:creationId xmlns:p14="http://schemas.microsoft.com/office/powerpoint/2010/main" val="2479843450"/>
      </p:ext>
    </p:extLst>
  </p:cSld>
  <p:clrMapOvr>
    <a:masterClrMapping/>
  </p:clrMapOvr>
  <mc:AlternateContent xmlns:mc="http://schemas.openxmlformats.org/markup-compatibility/2006" xmlns:p14="http://schemas.microsoft.com/office/powerpoint/2010/main">
    <mc:Choice Requires="p14">
      <p:transition spd="slow" p14:dur="2000" advTm="11783"/>
    </mc:Choice>
    <mc:Fallback xmlns="">
      <p:transition spd="slow" advTm="1178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07368" y="333376"/>
            <a:ext cx="11305256" cy="5903937"/>
          </a:xfrm>
        </p:spPr>
        <p:txBody>
          <a:bodyPr/>
          <a:lstStyle/>
          <a:p>
            <a:pPr>
              <a:buNone/>
            </a:pPr>
            <a:r>
              <a:rPr lang="en-US" sz="2800" b="1" dirty="0"/>
              <a:t>Topics 1 and 2</a:t>
            </a:r>
          </a:p>
          <a:p>
            <a:pPr>
              <a:buNone/>
            </a:pPr>
            <a:r>
              <a:rPr lang="en-US" sz="2800" b="1" dirty="0"/>
              <a:t>DNA</a:t>
            </a:r>
          </a:p>
          <a:p>
            <a:pPr>
              <a:buNone/>
            </a:pPr>
            <a:r>
              <a:rPr lang="en-US" sz="2800" b="1" dirty="0"/>
              <a:t>Development &amp; Stem Cells</a:t>
            </a:r>
            <a:endParaRPr lang="en-GB" sz="2400" dirty="0"/>
          </a:p>
          <a:p>
            <a:pPr>
              <a:buNone/>
            </a:pPr>
            <a:r>
              <a:rPr lang="en-GB" sz="2400" dirty="0"/>
              <a:t>Dr Maggy Fostier</a:t>
            </a:r>
          </a:p>
          <a:p>
            <a:pPr>
              <a:buNone/>
            </a:pPr>
            <a:r>
              <a:rPr lang="en-GB" sz="2000" dirty="0"/>
              <a:t>Senior lecturer (Genetics)</a:t>
            </a:r>
          </a:p>
          <a:p>
            <a:pPr>
              <a:buFontTx/>
              <a:buNone/>
            </a:pPr>
            <a:r>
              <a:rPr lang="en-US" sz="2400" dirty="0">
                <a:hlinkClick r:id="rId3"/>
              </a:rPr>
              <a:t>Maggy.Fostier@manchester.ac.uk</a:t>
            </a:r>
            <a:r>
              <a:rPr lang="en-US" sz="2400" dirty="0"/>
              <a:t> </a:t>
            </a:r>
          </a:p>
          <a:p>
            <a:pPr>
              <a:buFontTx/>
              <a:buNone/>
            </a:pPr>
            <a:endParaRPr lang="en-US" sz="2400" dirty="0"/>
          </a:p>
          <a:p>
            <a:pPr>
              <a:buFontTx/>
              <a:buNone/>
            </a:pPr>
            <a:r>
              <a:rPr lang="en-US" sz="2400" dirty="0"/>
              <a:t>DNA – some basics</a:t>
            </a:r>
          </a:p>
          <a:p>
            <a:pPr marL="0" indent="0">
              <a:buNone/>
            </a:pPr>
            <a:r>
              <a:rPr lang="en-US" sz="2400" dirty="0"/>
              <a:t>Beyond the Human Genome Project</a:t>
            </a:r>
          </a:p>
          <a:p>
            <a:pPr marL="0" indent="0">
              <a:buNone/>
            </a:pPr>
            <a:r>
              <a:rPr lang="en-GB" sz="2400" dirty="0"/>
              <a:t>How the fertilised egg becomes a fully formed adult body</a:t>
            </a:r>
          </a:p>
          <a:p>
            <a:pPr marL="0" indent="0">
              <a:buNone/>
            </a:pPr>
            <a:r>
              <a:rPr lang="en-GB" sz="2400" dirty="0"/>
              <a:t>Stem cells and what are their potential therapeutic uses</a:t>
            </a:r>
          </a:p>
          <a:p>
            <a:pPr marL="0" indent="0" algn="ctr">
              <a:buNone/>
            </a:pPr>
            <a:r>
              <a:rPr lang="en-GB" sz="2000" dirty="0"/>
              <a:t>“What are the differences between embryonic and adult stem cells?”</a:t>
            </a:r>
          </a:p>
          <a:p>
            <a:pPr marL="0" indent="0" algn="ctr">
              <a:buNone/>
            </a:pPr>
            <a:r>
              <a:rPr lang="en-GB" sz="2000" dirty="0"/>
              <a:t>“What stem cell therapies are showing clinical promise?”</a:t>
            </a:r>
          </a:p>
          <a:p>
            <a:pPr marL="0" indent="0">
              <a:buNone/>
            </a:pPr>
            <a:endParaRPr lang="en-GB" sz="2400" dirty="0"/>
          </a:p>
          <a:p>
            <a:pPr marL="0" indent="0">
              <a:buNone/>
            </a:pPr>
            <a:endParaRPr lang="en-GB" sz="2400" dirty="0"/>
          </a:p>
          <a:p>
            <a:pPr marL="0" indent="0">
              <a:buNone/>
            </a:pPr>
            <a:endParaRPr lang="en-GB" sz="2400" dirty="0"/>
          </a:p>
          <a:p>
            <a:pPr>
              <a:buFontTx/>
              <a:buNone/>
            </a:pPr>
            <a:endParaRPr lang="en-GB" sz="2400" dirty="0"/>
          </a:p>
        </p:txBody>
      </p:sp>
      <p:pic>
        <p:nvPicPr>
          <p:cNvPr id="4098" name="Picture 2" descr="Contact social responsibility | Biology, Medicine and Health | University  of Manchester"/>
          <p:cNvPicPr>
            <a:picLocks noChangeAspect="1" noChangeArrowheads="1"/>
          </p:cNvPicPr>
          <p:nvPr/>
        </p:nvPicPr>
        <p:blipFill rotWithShape="1">
          <a:blip r:embed="rId4">
            <a:extLst>
              <a:ext uri="{28A0092B-C50C-407E-A947-70E740481C1C}">
                <a14:useLocalDpi xmlns:a14="http://schemas.microsoft.com/office/drawing/2010/main" val="0"/>
              </a:ext>
            </a:extLst>
          </a:blip>
          <a:srcRect l="19279" r="12928"/>
          <a:stretch/>
        </p:blipFill>
        <p:spPr bwMode="auto">
          <a:xfrm>
            <a:off x="8112224" y="333376"/>
            <a:ext cx="3168352" cy="2794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45848"/>
    </mc:Choice>
    <mc:Fallback xmlns="">
      <p:transition spd="slow" advTm="4584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407368" y="333376"/>
            <a:ext cx="11449272" cy="5975943"/>
          </a:xfrm>
        </p:spPr>
        <p:txBody>
          <a:bodyPr/>
          <a:lstStyle/>
          <a:p>
            <a:pPr>
              <a:buNone/>
            </a:pPr>
            <a:r>
              <a:rPr lang="en-US" sz="2800" b="1" dirty="0"/>
              <a:t>Topic 3</a:t>
            </a:r>
          </a:p>
          <a:p>
            <a:pPr>
              <a:buNone/>
            </a:pPr>
            <a:r>
              <a:rPr lang="en-US" sz="2800" b="1" dirty="0"/>
              <a:t>P</a:t>
            </a:r>
            <a:r>
              <a:rPr lang="en-GB" sz="2800" b="1" dirty="0" err="1"/>
              <a:t>recision</a:t>
            </a:r>
            <a:r>
              <a:rPr lang="en-GB" sz="2800" b="1" dirty="0"/>
              <a:t> </a:t>
            </a:r>
            <a:r>
              <a:rPr lang="en-GB" sz="2800" b="1" dirty="0" smtClean="0"/>
              <a:t>Medicine </a:t>
            </a:r>
            <a:endParaRPr lang="en-GB" sz="2400" dirty="0"/>
          </a:p>
          <a:p>
            <a:pPr>
              <a:buNone/>
            </a:pPr>
            <a:r>
              <a:rPr lang="en-GB" sz="2400" dirty="0"/>
              <a:t>Dr Susan Cochran</a:t>
            </a:r>
          </a:p>
          <a:p>
            <a:pPr>
              <a:buFontTx/>
              <a:buNone/>
            </a:pPr>
            <a:r>
              <a:rPr lang="en-GB" sz="2400" dirty="0">
                <a:hlinkClick r:id="rId3"/>
              </a:rPr>
              <a:t>S</a:t>
            </a:r>
            <a:r>
              <a:rPr lang="en-US" sz="2400" dirty="0">
                <a:hlinkClick r:id="rId3"/>
              </a:rPr>
              <a:t>usan.cochran@manchester.ac.uk</a:t>
            </a:r>
            <a:r>
              <a:rPr lang="en-US" sz="2400" dirty="0"/>
              <a:t> </a:t>
            </a:r>
          </a:p>
          <a:p>
            <a:pPr>
              <a:buFontTx/>
              <a:buNone/>
            </a:pPr>
            <a:r>
              <a:rPr lang="en-US" sz="2000" dirty="0"/>
              <a:t>Senior Lecturer (Pharmacology)</a:t>
            </a:r>
          </a:p>
          <a:p>
            <a:pPr marL="0" indent="0">
              <a:buNone/>
            </a:pPr>
            <a:endParaRPr lang="en-GB" sz="2400" dirty="0"/>
          </a:p>
          <a:p>
            <a:pPr marL="0" indent="0">
              <a:buNone/>
            </a:pPr>
            <a:r>
              <a:rPr lang="en-US" sz="2400" dirty="0"/>
              <a:t>Introduction to the concept and controversies</a:t>
            </a:r>
            <a:endParaRPr lang="en-GB" sz="2400" dirty="0"/>
          </a:p>
          <a:p>
            <a:pPr marL="0" indent="0">
              <a:buNone/>
            </a:pPr>
            <a:r>
              <a:rPr lang="en-GB" sz="2400" dirty="0"/>
              <a:t>Tailoring drug treatments for individuals</a:t>
            </a:r>
          </a:p>
          <a:p>
            <a:pPr marL="0" indent="0">
              <a:buNone/>
            </a:pPr>
            <a:r>
              <a:rPr lang="en-GB" sz="2400" dirty="0"/>
              <a:t>New technologies and platforms</a:t>
            </a:r>
          </a:p>
          <a:p>
            <a:pPr marL="0" indent="0">
              <a:buNone/>
            </a:pPr>
            <a:endParaRPr lang="en-GB" sz="2400" dirty="0"/>
          </a:p>
          <a:p>
            <a:pPr marL="0" indent="0" algn="ctr">
              <a:buNone/>
            </a:pPr>
            <a:r>
              <a:rPr lang="en-GB" sz="2000" i="1" dirty="0"/>
              <a:t>“Why do some patients respond better than others to the same treatments?”</a:t>
            </a:r>
          </a:p>
          <a:p>
            <a:pPr marL="0" indent="0" algn="ctr">
              <a:buNone/>
            </a:pPr>
            <a:r>
              <a:rPr lang="en-GB" sz="2000" i="1" dirty="0"/>
              <a:t>“What diseases/conditions are best targets for such new approaches?”</a:t>
            </a:r>
            <a:endParaRPr lang="en-GB" sz="2400" i="1" dirty="0"/>
          </a:p>
          <a:p>
            <a:pPr marL="0" indent="0">
              <a:buNone/>
            </a:pPr>
            <a:endParaRPr lang="en-GB" sz="2400" dirty="0"/>
          </a:p>
          <a:p>
            <a:pPr marL="0" indent="0">
              <a:buNone/>
            </a:pPr>
            <a:endParaRPr lang="en-GB" sz="2400" dirty="0"/>
          </a:p>
          <a:p>
            <a:pPr>
              <a:buFontTx/>
              <a:buNone/>
            </a:pPr>
            <a:endParaRPr lang="en-GB" sz="2400" dirty="0"/>
          </a:p>
        </p:txBody>
      </p:sp>
      <p:pic>
        <p:nvPicPr>
          <p:cNvPr id="3074" name="Picture 2" descr="Pharmacy interviews"/>
          <p:cNvPicPr>
            <a:picLocks noChangeAspect="1" noChangeArrowheads="1"/>
          </p:cNvPicPr>
          <p:nvPr/>
        </p:nvPicPr>
        <p:blipFill rotWithShape="1">
          <a:blip r:embed="rId4">
            <a:extLst>
              <a:ext uri="{28A0092B-C50C-407E-A947-70E740481C1C}">
                <a14:useLocalDpi xmlns:a14="http://schemas.microsoft.com/office/drawing/2010/main" val="0"/>
              </a:ext>
            </a:extLst>
          </a:blip>
          <a:srcRect l="24616" t="-608" r="16919" b="608"/>
          <a:stretch/>
        </p:blipFill>
        <p:spPr bwMode="auto">
          <a:xfrm>
            <a:off x="8472264" y="83127"/>
            <a:ext cx="2859713" cy="268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898223"/>
      </p:ext>
    </p:extLst>
  </p:cSld>
  <p:clrMapOvr>
    <a:masterClrMapping/>
  </p:clrMapOvr>
  <mc:AlternateContent xmlns:mc="http://schemas.openxmlformats.org/markup-compatibility/2006" xmlns:p14="http://schemas.microsoft.com/office/powerpoint/2010/main">
    <mc:Choice Requires="p14">
      <p:transition spd="slow" p14:dur="2000" advTm="27181"/>
    </mc:Choice>
    <mc:Fallback xmlns="">
      <p:transition spd="slow" advTm="2718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623392" y="332657"/>
            <a:ext cx="11017224" cy="5904655"/>
          </a:xfrm>
        </p:spPr>
        <p:txBody>
          <a:bodyPr/>
          <a:lstStyle/>
          <a:p>
            <a:pPr>
              <a:buNone/>
            </a:pPr>
            <a:r>
              <a:rPr lang="en-GB" sz="2800" b="1" dirty="0"/>
              <a:t>Topic 4 Microbes and Infectious Disease</a:t>
            </a:r>
          </a:p>
          <a:p>
            <a:pPr>
              <a:buNone/>
            </a:pPr>
            <a:r>
              <a:rPr lang="en-GB" sz="2400" dirty="0"/>
              <a:t>Dr Ruth Grady</a:t>
            </a:r>
          </a:p>
          <a:p>
            <a:pPr>
              <a:buFontTx/>
              <a:buNone/>
            </a:pPr>
            <a:r>
              <a:rPr lang="en-US" sz="2400" dirty="0">
                <a:hlinkClick r:id="rId3"/>
              </a:rPr>
              <a:t>Ruth.grady@manchester.ac.uk</a:t>
            </a:r>
            <a:r>
              <a:rPr lang="en-US" sz="2400" dirty="0"/>
              <a:t> </a:t>
            </a:r>
            <a:endParaRPr lang="en-GB" sz="2400" dirty="0"/>
          </a:p>
          <a:p>
            <a:pPr marL="354013" indent="-354013">
              <a:buNone/>
            </a:pPr>
            <a:r>
              <a:rPr lang="en-GB" sz="2000" dirty="0"/>
              <a:t>Senior Lecturer (Microbiology)</a:t>
            </a:r>
          </a:p>
          <a:p>
            <a:pPr marL="354013" indent="-354013">
              <a:buNone/>
            </a:pPr>
            <a:endParaRPr lang="en-GB" sz="2400" dirty="0"/>
          </a:p>
          <a:p>
            <a:pPr marL="354013" indent="-354013">
              <a:buNone/>
            </a:pPr>
            <a:r>
              <a:rPr lang="en-GB" sz="2400" dirty="0"/>
              <a:t>What issues are the most pressing for clinical microbiologists today? </a:t>
            </a:r>
          </a:p>
          <a:p>
            <a:pPr marL="400050" lvl="1" indent="0"/>
            <a:r>
              <a:rPr lang="en-GB" sz="2400" dirty="0"/>
              <a:t> Superbugs (MRSA), antibiotic resistance and the rise of sexually-transmitted diseases</a:t>
            </a:r>
          </a:p>
          <a:p>
            <a:pPr marL="400050" lvl="1" indent="0"/>
            <a:r>
              <a:rPr lang="en-GB" sz="2400" dirty="0"/>
              <a:t> Discussion based on a paper: gut bacteria and faecal transplants</a:t>
            </a:r>
          </a:p>
          <a:p>
            <a:pPr lvl="1" algn="ctr">
              <a:buNone/>
            </a:pPr>
            <a:endParaRPr lang="en-GB" sz="2000" i="1" dirty="0"/>
          </a:p>
          <a:p>
            <a:pPr lvl="1" algn="ctr">
              <a:buNone/>
            </a:pPr>
            <a:r>
              <a:rPr lang="en-GB" sz="2000" i="1" dirty="0"/>
              <a:t>“Why are we running out of antibiotics?”</a:t>
            </a:r>
          </a:p>
          <a:p>
            <a:pPr lvl="1" algn="ctr">
              <a:buNone/>
            </a:pPr>
            <a:r>
              <a:rPr lang="en-GB" sz="2000" i="1" dirty="0"/>
              <a:t>“Are faecal transplants the future?”</a:t>
            </a:r>
          </a:p>
          <a:p>
            <a:pPr lvl="1" algn="ctr">
              <a:buNone/>
            </a:pPr>
            <a:endParaRPr lang="en-US" sz="2400" i="1" dirty="0"/>
          </a:p>
          <a:p>
            <a:pPr>
              <a:buFontTx/>
              <a:buNone/>
            </a:pPr>
            <a:endParaRPr lang="en-GB" sz="2400" dirty="0"/>
          </a:p>
          <a:p>
            <a:pPr>
              <a:buFontTx/>
              <a:buNone/>
            </a:pPr>
            <a:endParaRPr lang="en-GB" sz="2400" dirty="0"/>
          </a:p>
        </p:txBody>
      </p:sp>
      <p:pic>
        <p:nvPicPr>
          <p:cNvPr id="5122" name="Picture 2" descr="Undergraduate (The University of Manchest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69" r="41826" b="8314"/>
          <a:stretch/>
        </p:blipFill>
        <p:spPr bwMode="auto">
          <a:xfrm>
            <a:off x="9552384" y="188640"/>
            <a:ext cx="2088232" cy="2275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7362"/>
    </mc:Choice>
    <mc:Fallback xmlns="">
      <p:transition spd="slow" advTm="2736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1199456" y="378559"/>
            <a:ext cx="9659416" cy="5255864"/>
          </a:xfrm>
        </p:spPr>
        <p:txBody>
          <a:bodyPr/>
          <a:lstStyle/>
          <a:p>
            <a:pPr>
              <a:buNone/>
            </a:pPr>
            <a:r>
              <a:rPr lang="en-US" sz="2800" b="1" dirty="0"/>
              <a:t>Topic 5 The Human Brain </a:t>
            </a:r>
          </a:p>
          <a:p>
            <a:pPr>
              <a:buNone/>
            </a:pPr>
            <a:r>
              <a:rPr lang="en-GB" sz="2400" dirty="0"/>
              <a:t>Dr Bipasha Choudhury</a:t>
            </a:r>
          </a:p>
          <a:p>
            <a:pPr>
              <a:buFontTx/>
              <a:buNone/>
            </a:pPr>
            <a:r>
              <a:rPr lang="en-US" sz="2400" dirty="0">
                <a:hlinkClick r:id="rId3"/>
              </a:rPr>
              <a:t>Bipasha.Choudhury@manchester.ac.uk</a:t>
            </a:r>
            <a:endParaRPr lang="en-US" sz="2400" dirty="0"/>
          </a:p>
          <a:p>
            <a:pPr>
              <a:buFontTx/>
              <a:buNone/>
            </a:pPr>
            <a:r>
              <a:rPr lang="en-US" sz="2400" dirty="0" smtClean="0"/>
              <a:t>Reader (Anatomical </a:t>
            </a:r>
            <a:r>
              <a:rPr lang="en-US" sz="2400" dirty="0"/>
              <a:t>Sciences)</a:t>
            </a:r>
          </a:p>
          <a:p>
            <a:pPr>
              <a:buFontTx/>
              <a:buNone/>
            </a:pPr>
            <a:endParaRPr lang="en-US" sz="2400" dirty="0"/>
          </a:p>
          <a:p>
            <a:pPr>
              <a:buNone/>
            </a:pPr>
            <a:r>
              <a:rPr lang="en-US" sz="2800" dirty="0"/>
              <a:t>Anatomy of the brain?</a:t>
            </a:r>
          </a:p>
          <a:p>
            <a:pPr>
              <a:buNone/>
            </a:pPr>
            <a:r>
              <a:rPr lang="en-US" sz="2800" dirty="0"/>
              <a:t>Common neurological disorders – Alzheimer’s/Parkinson’s </a:t>
            </a:r>
          </a:p>
          <a:p>
            <a:pPr marL="363538" indent="-363538">
              <a:buNone/>
            </a:pPr>
            <a:r>
              <a:rPr lang="en-GB" sz="2800" dirty="0"/>
              <a:t>Discussion: neurological disorders</a:t>
            </a:r>
          </a:p>
          <a:p>
            <a:pPr marL="363538" indent="-363538">
              <a:buNone/>
            </a:pPr>
            <a:endParaRPr lang="en-GB" sz="2800" dirty="0"/>
          </a:p>
          <a:p>
            <a:pPr marL="363538" indent="-363538" algn="ctr">
              <a:buNone/>
            </a:pPr>
            <a:r>
              <a:rPr lang="en-GB" sz="2400" i="1" dirty="0"/>
              <a:t>“</a:t>
            </a:r>
            <a:r>
              <a:rPr lang="en-US" sz="2400" i="1" dirty="0"/>
              <a:t>How do nerves work?”</a:t>
            </a:r>
          </a:p>
          <a:p>
            <a:pPr marL="363538" indent="-363538" algn="ctr">
              <a:buNone/>
            </a:pPr>
            <a:r>
              <a:rPr lang="en-US" sz="2400" i="1" dirty="0"/>
              <a:t>“What happens in brain disorders?”</a:t>
            </a:r>
            <a:endParaRPr lang="en-GB" sz="2400" i="1" dirty="0"/>
          </a:p>
          <a:p>
            <a:endParaRPr lang="en-GB" sz="2400" dirty="0"/>
          </a:p>
          <a:p>
            <a:pPr>
              <a:buFontTx/>
              <a:buNone/>
            </a:pPr>
            <a:endParaRPr lang="en-US" sz="2400" dirty="0"/>
          </a:p>
          <a:p>
            <a:pPr>
              <a:buFontTx/>
              <a:buNone/>
            </a:pPr>
            <a:endParaRPr lang="en-US" sz="2400" dirty="0"/>
          </a:p>
          <a:p>
            <a:pPr>
              <a:buFontTx/>
              <a:buNone/>
            </a:pPr>
            <a:endParaRPr lang="en-US" sz="2400" dirty="0"/>
          </a:p>
        </p:txBody>
      </p:sp>
      <p:pic>
        <p:nvPicPr>
          <p:cNvPr id="6146" name="Picture 2" descr="Bipasha Choudhury | British Association of Clinical Anatomists"/>
          <p:cNvPicPr>
            <a:picLocks noChangeAspect="1" noChangeArrowheads="1"/>
          </p:cNvPicPr>
          <p:nvPr/>
        </p:nvPicPr>
        <p:blipFill rotWithShape="1">
          <a:blip r:embed="rId4">
            <a:extLst>
              <a:ext uri="{28A0092B-C50C-407E-A947-70E740481C1C}">
                <a14:useLocalDpi xmlns:a14="http://schemas.microsoft.com/office/drawing/2010/main" val="0"/>
              </a:ext>
            </a:extLst>
          </a:blip>
          <a:srcRect l="11966" t="10100"/>
          <a:stretch/>
        </p:blipFill>
        <p:spPr bwMode="auto">
          <a:xfrm>
            <a:off x="9048162" y="116632"/>
            <a:ext cx="2878106" cy="2880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6870"/>
    </mc:Choice>
    <mc:Fallback xmlns="">
      <p:transition spd="slow" advTm="2687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5353" y="4495423"/>
            <a:ext cx="2568672" cy="18251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171" name="Rectangle 3"/>
          <p:cNvSpPr>
            <a:spLocks noGrp="1" noChangeArrowheads="1"/>
          </p:cNvSpPr>
          <p:nvPr>
            <p:ph type="body" idx="1"/>
          </p:nvPr>
        </p:nvSpPr>
        <p:spPr>
          <a:xfrm>
            <a:off x="623392" y="476672"/>
            <a:ext cx="9597752" cy="5555828"/>
          </a:xfrm>
        </p:spPr>
        <p:txBody>
          <a:bodyPr/>
          <a:lstStyle/>
          <a:p>
            <a:pPr>
              <a:buNone/>
            </a:pPr>
            <a:r>
              <a:rPr lang="en-GB" sz="2800" b="1" dirty="0"/>
              <a:t>Topic 6 Conservation Biology</a:t>
            </a:r>
          </a:p>
          <a:p>
            <a:pPr>
              <a:buFontTx/>
              <a:buNone/>
            </a:pPr>
            <a:endParaRPr lang="en-GB" sz="2400" dirty="0"/>
          </a:p>
          <a:p>
            <a:pPr>
              <a:buNone/>
            </a:pPr>
            <a:r>
              <a:rPr lang="en-GB" sz="2400" dirty="0" smtClean="0"/>
              <a:t>Dr Thomas </a:t>
            </a:r>
            <a:r>
              <a:rPr lang="en-GB" sz="2400" dirty="0" err="1" smtClean="0"/>
              <a:t>Nuhse</a:t>
            </a:r>
            <a:endParaRPr lang="en-GB" sz="2400" dirty="0"/>
          </a:p>
          <a:p>
            <a:pPr>
              <a:buFontTx/>
              <a:buNone/>
            </a:pPr>
            <a:r>
              <a:rPr lang="en-US" sz="2400" dirty="0" smtClean="0">
                <a:hlinkClick r:id="rId4"/>
              </a:rPr>
              <a:t>Thomas.nuhse@</a:t>
            </a:r>
            <a:r>
              <a:rPr lang="en-US" sz="2400" dirty="0" smtClean="0">
                <a:hlinkClick r:id="rId4"/>
              </a:rPr>
              <a:t>manchester.ac.uk</a:t>
            </a:r>
            <a:r>
              <a:rPr lang="en-US" sz="2400" dirty="0" smtClean="0"/>
              <a:t> </a:t>
            </a:r>
            <a:endParaRPr lang="en-US" sz="2400" dirty="0"/>
          </a:p>
          <a:p>
            <a:pPr>
              <a:buFontTx/>
              <a:buNone/>
            </a:pPr>
            <a:r>
              <a:rPr lang="en-US" sz="2000" dirty="0" smtClean="0"/>
              <a:t>Senior Lecturer </a:t>
            </a:r>
            <a:r>
              <a:rPr lang="en-US" sz="2000" dirty="0"/>
              <a:t>(Plant Sciences)</a:t>
            </a:r>
          </a:p>
          <a:p>
            <a:pPr marL="0" indent="0">
              <a:buNone/>
            </a:pPr>
            <a:r>
              <a:rPr lang="en-GB" sz="2800" dirty="0"/>
              <a:t>What is biodiversity, can we protect it and why should we care?</a:t>
            </a:r>
          </a:p>
          <a:p>
            <a:pPr marL="0" indent="0" algn="ctr">
              <a:buNone/>
            </a:pPr>
            <a:r>
              <a:rPr lang="en-GB" sz="2400" i="1" dirty="0"/>
              <a:t>“Should we worry about ‘alien’ species?” </a:t>
            </a:r>
          </a:p>
          <a:p>
            <a:pPr marL="0" indent="0" algn="ctr">
              <a:buNone/>
            </a:pPr>
            <a:r>
              <a:rPr lang="en-GB" sz="2400" i="1" dirty="0"/>
              <a:t>“Why is biodiversity important?”</a:t>
            </a:r>
          </a:p>
          <a:p>
            <a:pPr marL="0" indent="0" algn="ctr">
              <a:buNone/>
            </a:pPr>
            <a:r>
              <a:rPr lang="en-GB" sz="2400" i="1" dirty="0"/>
              <a:t>“What damage are non-native species causing?”</a:t>
            </a:r>
          </a:p>
          <a:p>
            <a:pPr algn="ctr">
              <a:buNone/>
            </a:pPr>
            <a:endParaRPr lang="en-GB" sz="2400" dirty="0"/>
          </a:p>
          <a:p>
            <a:pPr marL="0" indent="0">
              <a:buNone/>
            </a:pPr>
            <a:endParaRPr lang="en-GB" sz="2400" dirty="0"/>
          </a:p>
          <a:p>
            <a:pPr>
              <a:buFontTx/>
              <a:buNone/>
            </a:pPr>
            <a:endParaRPr lang="en-US" sz="2400" dirty="0"/>
          </a:p>
        </p:txBody>
      </p:sp>
      <p:pic>
        <p:nvPicPr>
          <p:cNvPr id="3" name="Picture 2"/>
          <p:cNvPicPr>
            <a:picLocks noChangeAspect="1"/>
          </p:cNvPicPr>
          <p:nvPr/>
        </p:nvPicPr>
        <p:blipFill>
          <a:blip r:embed="rId5"/>
          <a:stretch>
            <a:fillRect/>
          </a:stretch>
        </p:blipFill>
        <p:spPr>
          <a:xfrm>
            <a:off x="9696400" y="188639"/>
            <a:ext cx="2037625" cy="25215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584"/>
    </mc:Choice>
    <mc:Fallback xmlns="">
      <p:transition spd="slow" advTm="41584"/>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25760"/>
            <a:ext cx="8229600" cy="1143000"/>
          </a:xfrm>
        </p:spPr>
        <p:txBody>
          <a:bodyPr/>
          <a:lstStyle/>
          <a:p>
            <a:r>
              <a:rPr lang="en-GB" sz="4000" dirty="0"/>
              <a:t>How will this course be delivered?</a:t>
            </a:r>
            <a:endParaRPr lang="en-US" sz="4000" dirty="0"/>
          </a:p>
        </p:txBody>
      </p:sp>
      <p:sp>
        <p:nvSpPr>
          <p:cNvPr id="8195" name="Rectangle 3"/>
          <p:cNvSpPr>
            <a:spLocks noGrp="1" noChangeArrowheads="1"/>
          </p:cNvSpPr>
          <p:nvPr>
            <p:ph type="body" idx="1"/>
          </p:nvPr>
        </p:nvSpPr>
        <p:spPr>
          <a:xfrm>
            <a:off x="551384" y="1052737"/>
            <a:ext cx="11161240" cy="4979763"/>
          </a:xfrm>
        </p:spPr>
        <p:txBody>
          <a:bodyPr/>
          <a:lstStyle/>
          <a:p>
            <a:r>
              <a:rPr lang="en-GB" sz="2000" dirty="0"/>
              <a:t>Each Topic is 3 sessions</a:t>
            </a:r>
          </a:p>
          <a:p>
            <a:pPr lvl="1"/>
            <a:r>
              <a:rPr lang="en-GB" sz="2000" dirty="0"/>
              <a:t>2 x </a:t>
            </a:r>
            <a:r>
              <a:rPr lang="en-GB" sz="2000" dirty="0" smtClean="0"/>
              <a:t>Lecture</a:t>
            </a:r>
            <a:r>
              <a:rPr lang="en-GB" sz="2000" dirty="0"/>
              <a:t>s</a:t>
            </a:r>
            <a:r>
              <a:rPr lang="en-GB" sz="2000" dirty="0" smtClean="0"/>
              <a:t>; </a:t>
            </a:r>
            <a:r>
              <a:rPr lang="en-GB" sz="2000" dirty="0"/>
              <a:t>1 x discussion format</a:t>
            </a:r>
          </a:p>
          <a:p>
            <a:pPr lvl="1"/>
            <a:r>
              <a:rPr lang="en-GB" sz="2000" dirty="0" smtClean="0"/>
              <a:t>All </a:t>
            </a:r>
            <a:r>
              <a:rPr lang="en-GB" sz="2000" dirty="0"/>
              <a:t>will be delivered as live </a:t>
            </a:r>
            <a:r>
              <a:rPr lang="en-GB" sz="2000" dirty="0" smtClean="0"/>
              <a:t>on campus </a:t>
            </a:r>
          </a:p>
          <a:p>
            <a:pPr lvl="1"/>
            <a:r>
              <a:rPr lang="en-GB" sz="2000" dirty="0" smtClean="0"/>
              <a:t>Lectures will be podcast</a:t>
            </a:r>
            <a:endParaRPr lang="en-GB" sz="2000" dirty="0"/>
          </a:p>
          <a:p>
            <a:r>
              <a:rPr lang="en-GB" sz="2400" dirty="0"/>
              <a:t>Coursework component (see </a:t>
            </a:r>
            <a:r>
              <a:rPr lang="en-GB" sz="2400" dirty="0" smtClean="0"/>
              <a:t>later)</a:t>
            </a:r>
            <a:endParaRPr lang="en-GB" sz="2400" dirty="0"/>
          </a:p>
          <a:p>
            <a:pPr lvl="1"/>
            <a:endParaRPr lang="en-GB" sz="2000" dirty="0"/>
          </a:p>
          <a:p>
            <a:r>
              <a:rPr lang="en-GB" sz="2400" dirty="0"/>
              <a:t>Blackboard presence – please look at it!</a:t>
            </a:r>
          </a:p>
          <a:p>
            <a:pPr lvl="1"/>
            <a:r>
              <a:rPr lang="en-GB" sz="2000" dirty="0"/>
              <a:t>Lecture slides and videos available from Blackboard (and on video portal suite)</a:t>
            </a:r>
          </a:p>
          <a:p>
            <a:pPr lvl="1"/>
            <a:r>
              <a:rPr lang="en-GB" sz="2000" dirty="0"/>
              <a:t>Discussion boards on Bb</a:t>
            </a:r>
          </a:p>
          <a:p>
            <a:pPr lvl="1"/>
            <a:r>
              <a:rPr lang="en-GB" sz="2000" dirty="0"/>
              <a:t>Twitter account @UCIL20882 – </a:t>
            </a:r>
            <a:r>
              <a:rPr lang="en-GB" sz="2000" dirty="0" smtClean="0"/>
              <a:t>will retweet interesting science stories </a:t>
            </a:r>
            <a:endParaRPr lang="en-GB" sz="2000" dirty="0"/>
          </a:p>
          <a:p>
            <a:endParaRPr lang="en-GB" sz="2000" dirty="0"/>
          </a:p>
          <a:p>
            <a:endParaRPr lang="en-GB" sz="2000" dirty="0"/>
          </a:p>
          <a:p>
            <a:pPr lvl="1"/>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advTm="88590"/>
    </mc:Choice>
    <mc:Fallback xmlns="">
      <p:transition spd="slow" advTm="88590"/>
    </mc:Fallback>
  </mc:AlternateContent>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b4257c5-c1bb-4f42-817a-c5ed313d62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F6673513213E47851DA09FACF84433" ma:contentTypeVersion="18" ma:contentTypeDescription="Create a new document." ma:contentTypeScope="" ma:versionID="2e99cb8517782245c7af5cf9369e5ce4">
  <xsd:schema xmlns:xsd="http://www.w3.org/2001/XMLSchema" xmlns:xs="http://www.w3.org/2001/XMLSchema" xmlns:p="http://schemas.microsoft.com/office/2006/metadata/properties" xmlns:ns3="db4257c5-c1bb-4f42-817a-c5ed313d6230" xmlns:ns4="9602c977-acf6-48c5-b880-35b91e2e04d9" targetNamespace="http://schemas.microsoft.com/office/2006/metadata/properties" ma:root="true" ma:fieldsID="81d253b28b84e8ae5a48f2b986f17223" ns3:_="" ns4:_="">
    <xsd:import namespace="db4257c5-c1bb-4f42-817a-c5ed313d6230"/>
    <xsd:import namespace="9602c977-acf6-48c5-b880-35b91e2e04d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4257c5-c1bb-4f42-817a-c5ed313d6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602c977-acf6-48c5-b880-35b91e2e04d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2A0C9C-B33E-483E-A481-4A31F0F7856F}">
  <ds:schemaRefs>
    <ds:schemaRef ds:uri="http://purl.org/dc/terms/"/>
    <ds:schemaRef ds:uri="http://schemas.openxmlformats.org/package/2006/metadata/core-properties"/>
    <ds:schemaRef ds:uri="http://schemas.microsoft.com/office/2006/documentManagement/types"/>
    <ds:schemaRef ds:uri="9602c977-acf6-48c5-b880-35b91e2e04d9"/>
    <ds:schemaRef ds:uri="db4257c5-c1bb-4f42-817a-c5ed313d6230"/>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84566F7-AD32-449C-8FB7-6D840406217C}">
  <ds:schemaRefs>
    <ds:schemaRef ds:uri="http://schemas.microsoft.com/sharepoint/v3/contenttype/forms"/>
  </ds:schemaRefs>
</ds:datastoreItem>
</file>

<file path=customXml/itemProps3.xml><?xml version="1.0" encoding="utf-8"?>
<ds:datastoreItem xmlns:ds="http://schemas.openxmlformats.org/officeDocument/2006/customXml" ds:itemID="{5087822E-8E2E-437C-8CB2-10ACF25A56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4257c5-c1bb-4f42-817a-c5ed313d6230"/>
    <ds:schemaRef ds:uri="9602c977-acf6-48c5-b880-35b91e2e04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2844</TotalTime>
  <Words>2645</Words>
  <Application>Microsoft Office PowerPoint</Application>
  <PresentationFormat>Widescreen</PresentationFormat>
  <Paragraphs>344</Paragraphs>
  <Slides>36</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Default Design</vt:lpstr>
      <vt:lpstr>Current Topics in Biology</vt:lpstr>
      <vt:lpstr>Intended Learning Outcomes: Students taking this unit will be able to </vt:lpstr>
      <vt:lpstr>Content of unit</vt:lpstr>
      <vt:lpstr>PowerPoint Presentation</vt:lpstr>
      <vt:lpstr>PowerPoint Presentation</vt:lpstr>
      <vt:lpstr>PowerPoint Presentation</vt:lpstr>
      <vt:lpstr>PowerPoint Presentation</vt:lpstr>
      <vt:lpstr>PowerPoint Presentation</vt:lpstr>
      <vt:lpstr>How will this course be delivered?</vt:lpstr>
      <vt:lpstr>Timetable of lectures - front page of Bb &amp; Course Information</vt:lpstr>
      <vt:lpstr>How will this course be assessed? </vt:lpstr>
      <vt:lpstr>Coursework </vt:lpstr>
      <vt:lpstr>PowerPoint Presentation</vt:lpstr>
      <vt:lpstr>PowerPoint Presentation</vt:lpstr>
      <vt:lpstr>PowerPoint Presentation</vt:lpstr>
      <vt:lpstr>PowerPoint Presentation</vt:lpstr>
      <vt:lpstr>Coursework (a)</vt:lpstr>
      <vt:lpstr>Sample Coursework… (on Bb)</vt:lpstr>
      <vt:lpstr>5 current references required</vt:lpstr>
      <vt:lpstr>Notes about CW (a)</vt:lpstr>
      <vt:lpstr>PowerPoint Presentation</vt:lpstr>
      <vt:lpstr>Marking Scheme (/30)</vt:lpstr>
      <vt:lpstr>‘Turnitin’- Plagiarism detection</vt:lpstr>
      <vt:lpstr>Citing science references</vt:lpstr>
      <vt:lpstr>Coursework (b)</vt:lpstr>
      <vt:lpstr>Notes about CW (b)</vt:lpstr>
      <vt:lpstr>Marking scheme (b)</vt:lpstr>
      <vt:lpstr>20C only: coursework (c)</vt:lpstr>
      <vt:lpstr>Notes about CW (c) NB only for UCIL20892 students</vt:lpstr>
      <vt:lpstr>Marking scheme (c)</vt:lpstr>
      <vt:lpstr>Combination of CW choices allowed</vt:lpstr>
      <vt:lpstr>Video Coursework</vt:lpstr>
      <vt:lpstr>Examination in May</vt:lpstr>
      <vt:lpstr>Comment from previous students</vt:lpstr>
      <vt:lpstr>Feedback</vt:lpstr>
      <vt:lpstr>Spread the word: we can accept transfers to the unit up to the end of week 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Current Topics in Biology</dc:title>
  <dc:creator>Ruth Grady</dc:creator>
  <cp:lastModifiedBy>Ruth Grady</cp:lastModifiedBy>
  <cp:revision>210</cp:revision>
  <dcterms:created xsi:type="dcterms:W3CDTF">2010-01-31T13:45:09Z</dcterms:created>
  <dcterms:modified xsi:type="dcterms:W3CDTF">2024-01-16T16:43:42Z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0x01010038F6673513213E47851DA09FACF84433</vt:lpwstr>
  </property>
</Properties>
</file>